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1C_EE2CE577.xml" ContentType="application/vnd.ms-powerpoint.comments+xml"/>
  <Override PartName="/ppt/comments/modernComment_123_D8474268.xml" ContentType="application/vnd.ms-powerpoint.comments+xml"/>
  <Override PartName="/ppt/comments/modernComment_125_8B5F7486.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sldIdLst>
    <p:sldId id="256" r:id="rId2"/>
    <p:sldId id="272" r:id="rId3"/>
    <p:sldId id="273" r:id="rId4"/>
    <p:sldId id="276" r:id="rId5"/>
    <p:sldId id="282" r:id="rId6"/>
    <p:sldId id="264" r:id="rId7"/>
    <p:sldId id="275" r:id="rId8"/>
    <p:sldId id="287" r:id="rId9"/>
    <p:sldId id="296" r:id="rId10"/>
    <p:sldId id="278" r:id="rId11"/>
    <p:sldId id="284" r:id="rId12"/>
    <p:sldId id="288" r:id="rId13"/>
    <p:sldId id="289" r:id="rId14"/>
    <p:sldId id="290" r:id="rId15"/>
    <p:sldId id="280" r:id="rId16"/>
    <p:sldId id="291" r:id="rId17"/>
    <p:sldId id="292" r:id="rId18"/>
    <p:sldId id="295" r:id="rId19"/>
    <p:sldId id="277" r:id="rId20"/>
    <p:sldId id="283" r:id="rId21"/>
    <p:sldId id="285" r:id="rId22"/>
    <p:sldId id="286" r:id="rId23"/>
    <p:sldId id="293" r:id="rId24"/>
    <p:sldId id="270" r:id="rId25"/>
  </p:sldIdLst>
  <p:sldSz cx="12192000" cy="6858000"/>
  <p:notesSz cx="6858000" cy="9144000"/>
  <p:embeddedFontLst>
    <p:embeddedFont>
      <p:font typeface="ADLaM Display" panose="02010000000000000000" pitchFamily="2" charset="0"/>
      <p:regular r:id="rId26"/>
    </p:embeddedFont>
    <p:embeddedFont>
      <p:font typeface="Candara" panose="020E0502030303020204" pitchFamily="34" charset="0"/>
      <p:regular r:id="rId27"/>
      <p:bold r:id="rId28"/>
      <p:italic r:id="rId29"/>
      <p:boldItalic r:id="rId30"/>
    </p:embeddedFont>
    <p:embeddedFont>
      <p:font typeface="Corbel" panose="020B0503020204020204" pitchFamily="34" charset="0"/>
      <p:regular r:id="rId31"/>
      <p:bold r:id="rId32"/>
      <p:italic r:id="rId33"/>
      <p:boldItalic r:id="rId34"/>
    </p:embeddedFont>
    <p:embeddedFont>
      <p:font typeface="Mangal Pro" panose="00000500000000000000" pitchFamily="2" charset="0"/>
      <p:regular r:id="rId35"/>
      <p:bold r:id="rId36"/>
    </p:embeddedFont>
  </p:embeddedFontLst>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D900908-92A7-6975-5E08-AB6E196B1962}" name="Torres Llamas, Marcelo" initials="TM" userId="S::marcelo.torres@grupo-sm.com::733911ca-4526-45c8-bcda-8f2e4294daf7" providerId="AD"/>
  <p188:author id="{A4CE215C-0738-6C2C-52DE-45D96DCD1C7F}" name="Benavides Reina Mara Rocío" initials="BR" userId="S::mara.benavides@grupo-sm.com::077e2792-6bce-40b5-9d4f-3aad5859bff9" providerId="AD"/>
  <p188:author id="{2A2F9969-E475-CAD2-B806-7154CF6081C5}" name="Revilla Gabari, Fernando" initials="" userId="S::fernando.revilla@grupo-sm.com::13290909-6d2a-4d42-8b9d-cd674b1a6ce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BD6"/>
    <a:srgbClr val="FF2339"/>
    <a:srgbClr val="3952FF"/>
    <a:srgbClr val="7D0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53CD8-66FB-4CE0-AA23-52B8A94445BC}" v="129" dt="2025-06-06T13:19:15.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9.fntdata"/><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avides Reina Mara Rocío" userId="S::mara.benavides@grupo-sm.com::077e2792-6bce-40b5-9d4f-3aad5859bff9" providerId="AD" clId="Web-{F79AF357-8E93-526E-563C-58B3A42F3C5F}"/>
    <pc:docChg chg="modSld">
      <pc:chgData name="Benavides Reina Mara Rocío" userId="S::mara.benavides@grupo-sm.com::077e2792-6bce-40b5-9d4f-3aad5859bff9" providerId="AD" clId="Web-{F79AF357-8E93-526E-563C-58B3A42F3C5F}" dt="2025-06-03T02:46:43.487" v="3" actId="1076"/>
      <pc:docMkLst>
        <pc:docMk/>
      </pc:docMkLst>
      <pc:sldChg chg="modSp">
        <pc:chgData name="Benavides Reina Mara Rocío" userId="S::mara.benavides@grupo-sm.com::077e2792-6bce-40b5-9d4f-3aad5859bff9" providerId="AD" clId="Web-{F79AF357-8E93-526E-563C-58B3A42F3C5F}" dt="2025-06-03T02:45:47.673" v="2" actId="1076"/>
        <pc:sldMkLst>
          <pc:docMk/>
          <pc:sldMk cId="2865075781" sldId="270"/>
        </pc:sldMkLst>
        <pc:spChg chg="mod">
          <ac:chgData name="Benavides Reina Mara Rocío" userId="S::mara.benavides@grupo-sm.com::077e2792-6bce-40b5-9d4f-3aad5859bff9" providerId="AD" clId="Web-{F79AF357-8E93-526E-563C-58B3A42F3C5F}" dt="2025-06-03T02:45:44.361" v="1" actId="14100"/>
          <ac:spMkLst>
            <pc:docMk/>
            <pc:sldMk cId="2865075781" sldId="270"/>
            <ac:spMk id="7" creationId="{97F822F1-84C0-8910-4182-9B98672EB289}"/>
          </ac:spMkLst>
        </pc:spChg>
        <pc:picChg chg="mod">
          <ac:chgData name="Benavides Reina Mara Rocío" userId="S::mara.benavides@grupo-sm.com::077e2792-6bce-40b5-9d4f-3aad5859bff9" providerId="AD" clId="Web-{F79AF357-8E93-526E-563C-58B3A42F3C5F}" dt="2025-06-03T02:45:47.673" v="2" actId="1076"/>
          <ac:picMkLst>
            <pc:docMk/>
            <pc:sldMk cId="2865075781" sldId="270"/>
            <ac:picMk id="9" creationId="{37DE4F8D-C9DD-63C1-0F13-4D2DA5E8FA75}"/>
          </ac:picMkLst>
        </pc:picChg>
      </pc:sldChg>
      <pc:sldChg chg="modSp">
        <pc:chgData name="Benavides Reina Mara Rocío" userId="S::mara.benavides@grupo-sm.com::077e2792-6bce-40b5-9d4f-3aad5859bff9" providerId="AD" clId="Web-{F79AF357-8E93-526E-563C-58B3A42F3C5F}" dt="2025-06-03T02:46:43.487" v="3" actId="1076"/>
        <pc:sldMkLst>
          <pc:docMk/>
          <pc:sldMk cId="3370578596" sldId="272"/>
        </pc:sldMkLst>
        <pc:picChg chg="mod">
          <ac:chgData name="Benavides Reina Mara Rocío" userId="S::mara.benavides@grupo-sm.com::077e2792-6bce-40b5-9d4f-3aad5859bff9" providerId="AD" clId="Web-{F79AF357-8E93-526E-563C-58B3A42F3C5F}" dt="2025-06-03T02:46:43.487" v="3" actId="1076"/>
          <ac:picMkLst>
            <pc:docMk/>
            <pc:sldMk cId="3370578596" sldId="272"/>
            <ac:picMk id="3" creationId="{46B7B2E4-68CF-0A72-B5FB-B8FDE36BC674}"/>
          </ac:picMkLst>
        </pc:picChg>
      </pc:sldChg>
    </pc:docChg>
  </pc:docChgLst>
  <pc:docChgLst>
    <pc:chgData name="Torres Llamas, Marcelo" userId="S::marcelo.torres@grupo-sm.com::733911ca-4526-45c8-bcda-8f2e4294daf7" providerId="AD" clId="Web-{06181B46-2251-2026-15A9-9D8377F9A23F}"/>
    <pc:docChg chg="addSld delSld modSld">
      <pc:chgData name="Torres Llamas, Marcelo" userId="S::marcelo.torres@grupo-sm.com::733911ca-4526-45c8-bcda-8f2e4294daf7" providerId="AD" clId="Web-{06181B46-2251-2026-15A9-9D8377F9A23F}" dt="2025-06-03T22:45:42.838" v="628" actId="1076"/>
      <pc:docMkLst>
        <pc:docMk/>
      </pc:docMkLst>
      <pc:sldChg chg="modSp">
        <pc:chgData name="Torres Llamas, Marcelo" userId="S::marcelo.torres@grupo-sm.com::733911ca-4526-45c8-bcda-8f2e4294daf7" providerId="AD" clId="Web-{06181B46-2251-2026-15A9-9D8377F9A23F}" dt="2025-06-03T22:38:00.829" v="471" actId="1076"/>
        <pc:sldMkLst>
          <pc:docMk/>
          <pc:sldMk cId="3925250459" sldId="256"/>
        </pc:sldMkLst>
        <pc:spChg chg="mod">
          <ac:chgData name="Torres Llamas, Marcelo" userId="S::marcelo.torres@grupo-sm.com::733911ca-4526-45c8-bcda-8f2e4294daf7" providerId="AD" clId="Web-{06181B46-2251-2026-15A9-9D8377F9A23F}" dt="2025-06-03T22:37:56.813" v="469" actId="1076"/>
          <ac:spMkLst>
            <pc:docMk/>
            <pc:sldMk cId="3925250459" sldId="256"/>
            <ac:spMk id="10" creationId="{4A4E4863-924D-DE1B-3F62-64FAF1E2430F}"/>
          </ac:spMkLst>
        </pc:spChg>
        <pc:spChg chg="mod">
          <ac:chgData name="Torres Llamas, Marcelo" userId="S::marcelo.torres@grupo-sm.com::733911ca-4526-45c8-bcda-8f2e4294daf7" providerId="AD" clId="Web-{06181B46-2251-2026-15A9-9D8377F9A23F}" dt="2025-06-03T22:38:00.829" v="471" actId="1076"/>
          <ac:spMkLst>
            <pc:docMk/>
            <pc:sldMk cId="3925250459" sldId="256"/>
            <ac:spMk id="12" creationId="{7B92675A-751F-37C0-0FA1-99BBE0C228AA}"/>
          </ac:spMkLst>
        </pc:spChg>
        <pc:picChg chg="mod">
          <ac:chgData name="Torres Llamas, Marcelo" userId="S::marcelo.torres@grupo-sm.com::733911ca-4526-45c8-bcda-8f2e4294daf7" providerId="AD" clId="Web-{06181B46-2251-2026-15A9-9D8377F9A23F}" dt="2025-06-03T22:37:33.125" v="457" actId="1076"/>
          <ac:picMkLst>
            <pc:docMk/>
            <pc:sldMk cId="3925250459" sldId="256"/>
            <ac:picMk id="7" creationId="{C442565D-3019-8296-0400-261137132D52}"/>
          </ac:picMkLst>
        </pc:picChg>
        <pc:picChg chg="mod">
          <ac:chgData name="Torres Llamas, Marcelo" userId="S::marcelo.torres@grupo-sm.com::733911ca-4526-45c8-bcda-8f2e4294daf7" providerId="AD" clId="Web-{06181B46-2251-2026-15A9-9D8377F9A23F}" dt="2025-06-03T22:37:22.515" v="452" actId="1076"/>
          <ac:picMkLst>
            <pc:docMk/>
            <pc:sldMk cId="3925250459" sldId="256"/>
            <ac:picMk id="9" creationId="{CEA83411-FCB7-E8F6-D98A-B31BE436C308}"/>
          </ac:picMkLst>
        </pc:picChg>
        <pc:picChg chg="mod">
          <ac:chgData name="Torres Llamas, Marcelo" userId="S::marcelo.torres@grupo-sm.com::733911ca-4526-45c8-bcda-8f2e4294daf7" providerId="AD" clId="Web-{06181B46-2251-2026-15A9-9D8377F9A23F}" dt="2025-06-03T22:38:00.829" v="470" actId="1076"/>
          <ac:picMkLst>
            <pc:docMk/>
            <pc:sldMk cId="3925250459" sldId="256"/>
            <ac:picMk id="11" creationId="{CF40F7C8-3ACD-169E-08D5-FE4D667E3368}"/>
          </ac:picMkLst>
        </pc:picChg>
        <pc:picChg chg="mod">
          <ac:chgData name="Torres Llamas, Marcelo" userId="S::marcelo.torres@grupo-sm.com::733911ca-4526-45c8-bcda-8f2e4294daf7" providerId="AD" clId="Web-{06181B46-2251-2026-15A9-9D8377F9A23F}" dt="2025-06-03T22:37:26.453" v="454" actId="1076"/>
          <ac:picMkLst>
            <pc:docMk/>
            <pc:sldMk cId="3925250459" sldId="256"/>
            <ac:picMk id="14" creationId="{DC3CA645-124C-C45E-3CB7-31E29AEEBE00}"/>
          </ac:picMkLst>
        </pc:picChg>
        <pc:picChg chg="mod">
          <ac:chgData name="Torres Llamas, Marcelo" userId="S::marcelo.torres@grupo-sm.com::733911ca-4526-45c8-bcda-8f2e4294daf7" providerId="AD" clId="Web-{06181B46-2251-2026-15A9-9D8377F9A23F}" dt="2025-06-03T22:37:47.344" v="463" actId="1076"/>
          <ac:picMkLst>
            <pc:docMk/>
            <pc:sldMk cId="3925250459" sldId="256"/>
            <ac:picMk id="18" creationId="{CC929262-F114-70FD-AF01-9411650E9590}"/>
          </ac:picMkLst>
        </pc:picChg>
        <pc:picChg chg="mod">
          <ac:chgData name="Torres Llamas, Marcelo" userId="S::marcelo.torres@grupo-sm.com::733911ca-4526-45c8-bcda-8f2e4294daf7" providerId="AD" clId="Web-{06181B46-2251-2026-15A9-9D8377F9A23F}" dt="2025-06-03T22:37:29.219" v="455" actId="14100"/>
          <ac:picMkLst>
            <pc:docMk/>
            <pc:sldMk cId="3925250459" sldId="256"/>
            <ac:picMk id="20" creationId="{CFC4D661-8CAD-EB68-6A0F-24EFF396CBD0}"/>
          </ac:picMkLst>
        </pc:picChg>
      </pc:sldChg>
      <pc:sldChg chg="modSp">
        <pc:chgData name="Torres Llamas, Marcelo" userId="S::marcelo.torres@grupo-sm.com::733911ca-4526-45c8-bcda-8f2e4294daf7" providerId="AD" clId="Web-{06181B46-2251-2026-15A9-9D8377F9A23F}" dt="2025-06-03T22:26:03.704" v="50" actId="1076"/>
        <pc:sldMkLst>
          <pc:docMk/>
          <pc:sldMk cId="4208480695" sldId="271"/>
        </pc:sldMkLst>
      </pc:sldChg>
      <pc:sldChg chg="modSp">
        <pc:chgData name="Torres Llamas, Marcelo" userId="S::marcelo.torres@grupo-sm.com::733911ca-4526-45c8-bcda-8f2e4294daf7" providerId="AD" clId="Web-{06181B46-2251-2026-15A9-9D8377F9A23F}" dt="2025-06-03T22:09:40.136" v="9" actId="20577"/>
        <pc:sldMkLst>
          <pc:docMk/>
          <pc:sldMk cId="4235408537" sldId="275"/>
        </pc:sldMkLst>
        <pc:spChg chg="mod">
          <ac:chgData name="Torres Llamas, Marcelo" userId="S::marcelo.torres@grupo-sm.com::733911ca-4526-45c8-bcda-8f2e4294daf7" providerId="AD" clId="Web-{06181B46-2251-2026-15A9-9D8377F9A23F}" dt="2025-06-03T22:09:40.136" v="9" actId="20577"/>
          <ac:spMkLst>
            <pc:docMk/>
            <pc:sldMk cId="4235408537" sldId="275"/>
            <ac:spMk id="7" creationId="{75AB8537-F81A-BD09-BA96-2D1105A0F712}"/>
          </ac:spMkLst>
        </pc:spChg>
      </pc:sldChg>
      <pc:sldChg chg="addSp delSp modSp">
        <pc:chgData name="Torres Llamas, Marcelo" userId="S::marcelo.torres@grupo-sm.com::733911ca-4526-45c8-bcda-8f2e4294daf7" providerId="AD" clId="Web-{06181B46-2251-2026-15A9-9D8377F9A23F}" dt="2025-06-03T22:32:59.900" v="258"/>
        <pc:sldMkLst>
          <pc:docMk/>
          <pc:sldMk cId="714473406" sldId="277"/>
        </pc:sldMkLst>
        <pc:spChg chg="mod">
          <ac:chgData name="Torres Llamas, Marcelo" userId="S::marcelo.torres@grupo-sm.com::733911ca-4526-45c8-bcda-8f2e4294daf7" providerId="AD" clId="Web-{06181B46-2251-2026-15A9-9D8377F9A23F}" dt="2025-06-03T22:32:41.853" v="251" actId="1076"/>
          <ac:spMkLst>
            <pc:docMk/>
            <pc:sldMk cId="714473406" sldId="277"/>
            <ac:spMk id="3" creationId="{3A4231EC-6B0D-A188-AF86-EA07190CB517}"/>
          </ac:spMkLst>
        </pc:spChg>
        <pc:spChg chg="add mod">
          <ac:chgData name="Torres Llamas, Marcelo" userId="S::marcelo.torres@grupo-sm.com::733911ca-4526-45c8-bcda-8f2e4294daf7" providerId="AD" clId="Web-{06181B46-2251-2026-15A9-9D8377F9A23F}" dt="2025-06-03T22:32:59.900" v="258"/>
          <ac:spMkLst>
            <pc:docMk/>
            <pc:sldMk cId="714473406" sldId="277"/>
            <ac:spMk id="4" creationId="{2053C235-D0DC-F0F0-C52F-8A989AACCAC4}"/>
          </ac:spMkLst>
        </pc:spChg>
        <pc:spChg chg="mod">
          <ac:chgData name="Torres Llamas, Marcelo" userId="S::marcelo.torres@grupo-sm.com::733911ca-4526-45c8-bcda-8f2e4294daf7" providerId="AD" clId="Web-{06181B46-2251-2026-15A9-9D8377F9A23F}" dt="2025-06-03T22:32:31.650" v="247" actId="1076"/>
          <ac:spMkLst>
            <pc:docMk/>
            <pc:sldMk cId="714473406" sldId="277"/>
            <ac:spMk id="7" creationId="{15B1FC24-E5B9-21DE-9321-6DADC9735B24}"/>
          </ac:spMkLst>
        </pc:spChg>
        <pc:spChg chg="add mod">
          <ac:chgData name="Torres Llamas, Marcelo" userId="S::marcelo.torres@grupo-sm.com::733911ca-4526-45c8-bcda-8f2e4294daf7" providerId="AD" clId="Web-{06181B46-2251-2026-15A9-9D8377F9A23F}" dt="2025-06-03T22:32:50.775" v="254" actId="1076"/>
          <ac:spMkLst>
            <pc:docMk/>
            <pc:sldMk cId="714473406" sldId="277"/>
            <ac:spMk id="9" creationId="{99310FD6-FE1A-03F6-9420-AAF9B41A0FF2}"/>
          </ac:spMkLst>
        </pc:spChg>
        <pc:spChg chg="add mod">
          <ac:chgData name="Torres Llamas, Marcelo" userId="S::marcelo.torres@grupo-sm.com::733911ca-4526-45c8-bcda-8f2e4294daf7" providerId="AD" clId="Web-{06181B46-2251-2026-15A9-9D8377F9A23F}" dt="2025-06-03T22:32:50.791" v="255" actId="1076"/>
          <ac:spMkLst>
            <pc:docMk/>
            <pc:sldMk cId="714473406" sldId="277"/>
            <ac:spMk id="11" creationId="{A18E639C-F86A-B04D-C28B-302CAA0362AA}"/>
          </ac:spMkLst>
        </pc:spChg>
        <pc:picChg chg="mod">
          <ac:chgData name="Torres Llamas, Marcelo" userId="S::marcelo.torres@grupo-sm.com::733911ca-4526-45c8-bcda-8f2e4294daf7" providerId="AD" clId="Web-{06181B46-2251-2026-15A9-9D8377F9A23F}" dt="2025-06-03T22:29:11.380" v="144" actId="1076"/>
          <ac:picMkLst>
            <pc:docMk/>
            <pc:sldMk cId="714473406" sldId="277"/>
            <ac:picMk id="10" creationId="{E4349904-FAA8-8D98-9929-1F9EDA2159A0}"/>
          </ac:picMkLst>
        </pc:picChg>
        <pc:picChg chg="mod">
          <ac:chgData name="Torres Llamas, Marcelo" userId="S::marcelo.torres@grupo-sm.com::733911ca-4526-45c8-bcda-8f2e4294daf7" providerId="AD" clId="Web-{06181B46-2251-2026-15A9-9D8377F9A23F}" dt="2025-06-03T22:29:15.239" v="146" actId="1076"/>
          <ac:picMkLst>
            <pc:docMk/>
            <pc:sldMk cId="714473406" sldId="277"/>
            <ac:picMk id="12" creationId="{FDCBD33A-1B5A-6456-67E8-8E60D555F8D4}"/>
          </ac:picMkLst>
        </pc:picChg>
      </pc:sldChg>
      <pc:sldChg chg="addSp delSp modSp">
        <pc:chgData name="Torres Llamas, Marcelo" userId="S::marcelo.torres@grupo-sm.com::733911ca-4526-45c8-bcda-8f2e4294daf7" providerId="AD" clId="Web-{06181B46-2251-2026-15A9-9D8377F9A23F}" dt="2025-06-03T22:45:42.838" v="628" actId="1076"/>
        <pc:sldMkLst>
          <pc:docMk/>
          <pc:sldMk cId="341183564" sldId="278"/>
        </pc:sldMkLst>
        <pc:spChg chg="mod">
          <ac:chgData name="Torres Llamas, Marcelo" userId="S::marcelo.torres@grupo-sm.com::733911ca-4526-45c8-bcda-8f2e4294daf7" providerId="AD" clId="Web-{06181B46-2251-2026-15A9-9D8377F9A23F}" dt="2025-06-03T22:42:27.240" v="618" actId="1076"/>
          <ac:spMkLst>
            <pc:docMk/>
            <pc:sldMk cId="341183564" sldId="278"/>
            <ac:spMk id="11" creationId="{B33B1589-2939-3E57-B120-031766B1033C}"/>
          </ac:spMkLst>
        </pc:spChg>
        <pc:spChg chg="add mod">
          <ac:chgData name="Torres Llamas, Marcelo" userId="S::marcelo.torres@grupo-sm.com::733911ca-4526-45c8-bcda-8f2e4294daf7" providerId="AD" clId="Web-{06181B46-2251-2026-15A9-9D8377F9A23F}" dt="2025-06-03T22:40:07.253" v="522" actId="20577"/>
          <ac:spMkLst>
            <pc:docMk/>
            <pc:sldMk cId="341183564" sldId="278"/>
            <ac:spMk id="14" creationId="{443088DF-E896-E21B-238B-F043921439FB}"/>
          </ac:spMkLst>
        </pc:spChg>
        <pc:spChg chg="add mod">
          <ac:chgData name="Torres Llamas, Marcelo" userId="S::marcelo.torres@grupo-sm.com::733911ca-4526-45c8-bcda-8f2e4294daf7" providerId="AD" clId="Web-{06181B46-2251-2026-15A9-9D8377F9A23F}" dt="2025-06-03T22:41:59.521" v="595" actId="20577"/>
          <ac:spMkLst>
            <pc:docMk/>
            <pc:sldMk cId="341183564" sldId="278"/>
            <ac:spMk id="17" creationId="{BBC4DA32-5D91-D30A-805F-F05B553F1905}"/>
          </ac:spMkLst>
        </pc:spChg>
        <pc:spChg chg="add mod">
          <ac:chgData name="Torres Llamas, Marcelo" userId="S::marcelo.torres@grupo-sm.com::733911ca-4526-45c8-bcda-8f2e4294daf7" providerId="AD" clId="Web-{06181B46-2251-2026-15A9-9D8377F9A23F}" dt="2025-06-03T22:41:24.349" v="579" actId="1076"/>
          <ac:spMkLst>
            <pc:docMk/>
            <pc:sldMk cId="341183564" sldId="278"/>
            <ac:spMk id="19" creationId="{0E8800BD-2930-5030-88EF-F3653633584B}"/>
          </ac:spMkLst>
        </pc:spChg>
        <pc:picChg chg="add">
          <ac:chgData name="Torres Llamas, Marcelo" userId="S::marcelo.torres@grupo-sm.com::733911ca-4526-45c8-bcda-8f2e4294daf7" providerId="AD" clId="Web-{06181B46-2251-2026-15A9-9D8377F9A23F}" dt="2025-06-03T22:31:20.711" v="192"/>
          <ac:picMkLst>
            <pc:docMk/>
            <pc:sldMk cId="341183564" sldId="278"/>
            <ac:picMk id="3" creationId="{5A7BEE90-D1E1-74C4-A7ED-D4E753F896CD}"/>
          </ac:picMkLst>
        </pc:picChg>
        <pc:picChg chg="add">
          <ac:chgData name="Torres Llamas, Marcelo" userId="S::marcelo.torres@grupo-sm.com::733911ca-4526-45c8-bcda-8f2e4294daf7" providerId="AD" clId="Web-{06181B46-2251-2026-15A9-9D8377F9A23F}" dt="2025-06-03T22:31:20.742" v="193"/>
          <ac:picMkLst>
            <pc:docMk/>
            <pc:sldMk cId="341183564" sldId="278"/>
            <ac:picMk id="7" creationId="{0C61FE16-2927-5E2D-3F0D-8D68B49849A6}"/>
          </ac:picMkLst>
        </pc:picChg>
        <pc:picChg chg="add mod">
          <ac:chgData name="Torres Llamas, Marcelo" userId="S::marcelo.torres@grupo-sm.com::733911ca-4526-45c8-bcda-8f2e4294daf7" providerId="AD" clId="Web-{06181B46-2251-2026-15A9-9D8377F9A23F}" dt="2025-06-03T22:45:42.838" v="628" actId="1076"/>
          <ac:picMkLst>
            <pc:docMk/>
            <pc:sldMk cId="341183564" sldId="278"/>
            <ac:picMk id="9" creationId="{83DC2F41-E518-0ED7-1674-03C92B804CEB}"/>
          </ac:picMkLst>
        </pc:picChg>
        <pc:picChg chg="mod">
          <ac:chgData name="Torres Llamas, Marcelo" userId="S::marcelo.torres@grupo-sm.com::733911ca-4526-45c8-bcda-8f2e4294daf7" providerId="AD" clId="Web-{06181B46-2251-2026-15A9-9D8377F9A23F}" dt="2025-06-03T22:41:16.567" v="576" actId="14100"/>
          <ac:picMkLst>
            <pc:docMk/>
            <pc:sldMk cId="341183564" sldId="278"/>
            <ac:picMk id="2052" creationId="{BA44A495-F383-463C-4189-093813129C77}"/>
          </ac:picMkLst>
        </pc:picChg>
      </pc:sldChg>
      <pc:sldChg chg="modSp">
        <pc:chgData name="Torres Llamas, Marcelo" userId="S::marcelo.torres@grupo-sm.com::733911ca-4526-45c8-bcda-8f2e4294daf7" providerId="AD" clId="Web-{06181B46-2251-2026-15A9-9D8377F9A23F}" dt="2025-06-03T22:38:23.517" v="474" actId="20577"/>
        <pc:sldMkLst>
          <pc:docMk/>
          <pc:sldMk cId="2018601204" sldId="282"/>
        </pc:sldMkLst>
        <pc:spChg chg="mod">
          <ac:chgData name="Torres Llamas, Marcelo" userId="S::marcelo.torres@grupo-sm.com::733911ca-4526-45c8-bcda-8f2e4294daf7" providerId="AD" clId="Web-{06181B46-2251-2026-15A9-9D8377F9A23F}" dt="2025-06-03T22:38:23.517" v="474" actId="20577"/>
          <ac:spMkLst>
            <pc:docMk/>
            <pc:sldMk cId="2018601204" sldId="282"/>
            <ac:spMk id="2" creationId="{60102FDA-A1AA-731F-84A4-E1756D0E5B37}"/>
          </ac:spMkLst>
        </pc:spChg>
      </pc:sldChg>
      <pc:sldChg chg="addSp delSp modSp">
        <pc:chgData name="Torres Llamas, Marcelo" userId="S::marcelo.torres@grupo-sm.com::733911ca-4526-45c8-bcda-8f2e4294daf7" providerId="AD" clId="Web-{06181B46-2251-2026-15A9-9D8377F9A23F}" dt="2025-06-03T22:35:50.451" v="400" actId="1076"/>
        <pc:sldMkLst>
          <pc:docMk/>
          <pc:sldMk cId="820429587" sldId="283"/>
        </pc:sldMkLst>
        <pc:spChg chg="mod">
          <ac:chgData name="Torres Llamas, Marcelo" userId="S::marcelo.torres@grupo-sm.com::733911ca-4526-45c8-bcda-8f2e4294daf7" providerId="AD" clId="Web-{06181B46-2251-2026-15A9-9D8377F9A23F}" dt="2025-06-03T22:35:50.451" v="400" actId="1076"/>
          <ac:spMkLst>
            <pc:docMk/>
            <pc:sldMk cId="820429587" sldId="283"/>
            <ac:spMk id="4" creationId="{A3BEA520-2C88-8614-7B39-A4D210516EE0}"/>
          </ac:spMkLst>
        </pc:spChg>
        <pc:spChg chg="mod">
          <ac:chgData name="Torres Llamas, Marcelo" userId="S::marcelo.torres@grupo-sm.com::733911ca-4526-45c8-bcda-8f2e4294daf7" providerId="AD" clId="Web-{06181B46-2251-2026-15A9-9D8377F9A23F}" dt="2025-06-03T22:34:13.230" v="280" actId="1076"/>
          <ac:spMkLst>
            <pc:docMk/>
            <pc:sldMk cId="820429587" sldId="283"/>
            <ac:spMk id="9" creationId="{4C1EDB2A-600D-9EF9-B929-ACCB8F7A119E}"/>
          </ac:spMkLst>
        </pc:spChg>
        <pc:spChg chg="mod">
          <ac:chgData name="Torres Llamas, Marcelo" userId="S::marcelo.torres@grupo-sm.com::733911ca-4526-45c8-bcda-8f2e4294daf7" providerId="AD" clId="Web-{06181B46-2251-2026-15A9-9D8377F9A23F}" dt="2025-06-03T22:34:13.199" v="279" actId="1076"/>
          <ac:spMkLst>
            <pc:docMk/>
            <pc:sldMk cId="820429587" sldId="283"/>
            <ac:spMk id="13" creationId="{B3F7994A-4E06-2BB9-DCC3-A2B0DE20173C}"/>
          </ac:spMkLst>
        </pc:spChg>
        <pc:spChg chg="add mod">
          <ac:chgData name="Torres Llamas, Marcelo" userId="S::marcelo.torres@grupo-sm.com::733911ca-4526-45c8-bcda-8f2e4294daf7" providerId="AD" clId="Web-{06181B46-2251-2026-15A9-9D8377F9A23F}" dt="2025-06-03T22:31:44.258" v="216" actId="14100"/>
          <ac:spMkLst>
            <pc:docMk/>
            <pc:sldMk cId="820429587" sldId="283"/>
            <ac:spMk id="15" creationId="{38A76313-179E-699E-23F0-39F6B63DD0B2}"/>
          </ac:spMkLst>
        </pc:spChg>
        <pc:spChg chg="add mod">
          <ac:chgData name="Torres Llamas, Marcelo" userId="S::marcelo.torres@grupo-sm.com::733911ca-4526-45c8-bcda-8f2e4294daf7" providerId="AD" clId="Web-{06181B46-2251-2026-15A9-9D8377F9A23F}" dt="2025-06-03T22:33:42.417" v="273" actId="1076"/>
          <ac:spMkLst>
            <pc:docMk/>
            <pc:sldMk cId="820429587" sldId="283"/>
            <ac:spMk id="16" creationId="{193B1F10-67FE-06A6-F33A-5C1273D6C54E}"/>
          </ac:spMkLst>
        </pc:spChg>
        <pc:spChg chg="add">
          <ac:chgData name="Torres Llamas, Marcelo" userId="S::marcelo.torres@grupo-sm.com::733911ca-4526-45c8-bcda-8f2e4294daf7" providerId="AD" clId="Web-{06181B46-2251-2026-15A9-9D8377F9A23F}" dt="2025-06-03T22:32:54.260" v="256"/>
          <ac:spMkLst>
            <pc:docMk/>
            <pc:sldMk cId="820429587" sldId="283"/>
            <ac:spMk id="18" creationId="{7CCFA6A8-3AAC-B55D-39EE-E36D6A9AD09A}"/>
          </ac:spMkLst>
        </pc:spChg>
        <pc:spChg chg="add">
          <ac:chgData name="Torres Llamas, Marcelo" userId="S::marcelo.torres@grupo-sm.com::733911ca-4526-45c8-bcda-8f2e4294daf7" providerId="AD" clId="Web-{06181B46-2251-2026-15A9-9D8377F9A23F}" dt="2025-06-03T22:32:54.275" v="257"/>
          <ac:spMkLst>
            <pc:docMk/>
            <pc:sldMk cId="820429587" sldId="283"/>
            <ac:spMk id="20" creationId="{08C4FB76-0E7D-834B-C6FA-3FB304ADD6D3}"/>
          </ac:spMkLst>
        </pc:spChg>
        <pc:picChg chg="add">
          <ac:chgData name="Torres Llamas, Marcelo" userId="S::marcelo.torres@grupo-sm.com::733911ca-4526-45c8-bcda-8f2e4294daf7" providerId="AD" clId="Web-{06181B46-2251-2026-15A9-9D8377F9A23F}" dt="2025-06-03T22:31:09.242" v="181"/>
          <ac:picMkLst>
            <pc:docMk/>
            <pc:sldMk cId="820429587" sldId="283"/>
            <ac:picMk id="11" creationId="{0DB1C6AF-DF27-97C9-6621-21E5B62CCA20}"/>
          </ac:picMkLst>
        </pc:picChg>
      </pc:sldChg>
      <pc:sldChg chg="addSp delSp modSp">
        <pc:chgData name="Torres Llamas, Marcelo" userId="S::marcelo.torres@grupo-sm.com::733911ca-4526-45c8-bcda-8f2e4294daf7" providerId="AD" clId="Web-{06181B46-2251-2026-15A9-9D8377F9A23F}" dt="2025-06-03T22:35:57.310" v="404" actId="20577"/>
        <pc:sldMkLst>
          <pc:docMk/>
          <pc:sldMk cId="1075267132" sldId="285"/>
        </pc:sldMkLst>
        <pc:spChg chg="add mod">
          <ac:chgData name="Torres Llamas, Marcelo" userId="S::marcelo.torres@grupo-sm.com::733911ca-4526-45c8-bcda-8f2e4294daf7" providerId="AD" clId="Web-{06181B46-2251-2026-15A9-9D8377F9A23F}" dt="2025-06-03T22:34:22.902" v="291" actId="20577"/>
          <ac:spMkLst>
            <pc:docMk/>
            <pc:sldMk cId="1075267132" sldId="285"/>
            <ac:spMk id="13" creationId="{29D5D99C-1C94-5BFB-6B0F-D86F3F1001D3}"/>
          </ac:spMkLst>
        </pc:spChg>
        <pc:spChg chg="add mod">
          <ac:chgData name="Torres Llamas, Marcelo" userId="S::marcelo.torres@grupo-sm.com::733911ca-4526-45c8-bcda-8f2e4294daf7" providerId="AD" clId="Web-{06181B46-2251-2026-15A9-9D8377F9A23F}" dt="2025-06-03T22:35:57.310" v="404" actId="20577"/>
          <ac:spMkLst>
            <pc:docMk/>
            <pc:sldMk cId="1075267132" sldId="285"/>
            <ac:spMk id="16" creationId="{0C9F6EA3-FA04-0CF9-DB4C-FAF7775A50A3}"/>
          </ac:spMkLst>
        </pc:spChg>
        <pc:spChg chg="add">
          <ac:chgData name="Torres Llamas, Marcelo" userId="S::marcelo.torres@grupo-sm.com::733911ca-4526-45c8-bcda-8f2e4294daf7" providerId="AD" clId="Web-{06181B46-2251-2026-15A9-9D8377F9A23F}" dt="2025-06-03T22:34:31.309" v="297"/>
          <ac:spMkLst>
            <pc:docMk/>
            <pc:sldMk cId="1075267132" sldId="285"/>
            <ac:spMk id="18" creationId="{D297314F-A66B-E33B-32AF-F458CEFE7F45}"/>
          </ac:spMkLst>
        </pc:spChg>
        <pc:spChg chg="add mod">
          <ac:chgData name="Torres Llamas, Marcelo" userId="S::marcelo.torres@grupo-sm.com::733911ca-4526-45c8-bcda-8f2e4294daf7" providerId="AD" clId="Web-{06181B46-2251-2026-15A9-9D8377F9A23F}" dt="2025-06-03T22:35:07.419" v="322"/>
          <ac:spMkLst>
            <pc:docMk/>
            <pc:sldMk cId="1075267132" sldId="285"/>
            <ac:spMk id="20" creationId="{A0EF0642-C259-AA4A-A5E5-B2AD4F5034A8}"/>
          </ac:spMkLst>
        </pc:spChg>
        <pc:spChg chg="add">
          <ac:chgData name="Torres Llamas, Marcelo" userId="S::marcelo.torres@grupo-sm.com::733911ca-4526-45c8-bcda-8f2e4294daf7" providerId="AD" clId="Web-{06181B46-2251-2026-15A9-9D8377F9A23F}" dt="2025-06-03T22:34:52.450" v="315"/>
          <ac:spMkLst>
            <pc:docMk/>
            <pc:sldMk cId="1075267132" sldId="285"/>
            <ac:spMk id="22" creationId="{F49DAE1A-B53E-28F8-2F0B-7C026C74B986}"/>
          </ac:spMkLst>
        </pc:spChg>
        <pc:spChg chg="add mod">
          <ac:chgData name="Torres Llamas, Marcelo" userId="S::marcelo.torres@grupo-sm.com::733911ca-4526-45c8-bcda-8f2e4294daf7" providerId="AD" clId="Web-{06181B46-2251-2026-15A9-9D8377F9A23F}" dt="2025-06-03T22:35:36.076" v="399" actId="20577"/>
          <ac:spMkLst>
            <pc:docMk/>
            <pc:sldMk cId="1075267132" sldId="285"/>
            <ac:spMk id="24" creationId="{FC41BB1E-9D1C-22AA-A205-DAFDAA2DF35B}"/>
          </ac:spMkLst>
        </pc:spChg>
        <pc:picChg chg="add">
          <ac:chgData name="Torres Llamas, Marcelo" userId="S::marcelo.torres@grupo-sm.com::733911ca-4526-45c8-bcda-8f2e4294daf7" providerId="AD" clId="Web-{06181B46-2251-2026-15A9-9D8377F9A23F}" dt="2025-06-03T22:31:12.961" v="184"/>
          <ac:picMkLst>
            <pc:docMk/>
            <pc:sldMk cId="1075267132" sldId="285"/>
            <ac:picMk id="3" creationId="{CD4A75C9-6CD1-ED54-BB56-56DB66FEEE98}"/>
          </ac:picMkLst>
        </pc:picChg>
        <pc:picChg chg="add">
          <ac:chgData name="Torres Llamas, Marcelo" userId="S::marcelo.torres@grupo-sm.com::733911ca-4526-45c8-bcda-8f2e4294daf7" providerId="AD" clId="Web-{06181B46-2251-2026-15A9-9D8377F9A23F}" dt="2025-06-03T22:31:13.007" v="185"/>
          <ac:picMkLst>
            <pc:docMk/>
            <pc:sldMk cId="1075267132" sldId="285"/>
            <ac:picMk id="7" creationId="{EF74D0F4-0026-E07E-6656-363F4D1E5BCF}"/>
          </ac:picMkLst>
        </pc:picChg>
      </pc:sldChg>
      <pc:sldChg chg="addSp delSp modSp">
        <pc:chgData name="Torres Llamas, Marcelo" userId="S::marcelo.torres@grupo-sm.com::733911ca-4526-45c8-bcda-8f2e4294daf7" providerId="AD" clId="Web-{06181B46-2251-2026-15A9-9D8377F9A23F}" dt="2025-06-03T22:36:57.421" v="450"/>
        <pc:sldMkLst>
          <pc:docMk/>
          <pc:sldMk cId="3314368181" sldId="286"/>
        </pc:sldMkLst>
        <pc:spChg chg="mod">
          <ac:chgData name="Torres Llamas, Marcelo" userId="S::marcelo.torres@grupo-sm.com::733911ca-4526-45c8-bcda-8f2e4294daf7" providerId="AD" clId="Web-{06181B46-2251-2026-15A9-9D8377F9A23F}" dt="2025-06-03T22:36:57.421" v="450"/>
          <ac:spMkLst>
            <pc:docMk/>
            <pc:sldMk cId="3314368181" sldId="286"/>
            <ac:spMk id="3" creationId="{B9E679A8-C20F-630F-8DD8-25F9FC2D775A}"/>
          </ac:spMkLst>
        </pc:spChg>
        <pc:spChg chg="add mod">
          <ac:chgData name="Torres Llamas, Marcelo" userId="S::marcelo.torres@grupo-sm.com::733911ca-4526-45c8-bcda-8f2e4294daf7" providerId="AD" clId="Web-{06181B46-2251-2026-15A9-9D8377F9A23F}" dt="2025-06-03T22:36:32.311" v="422" actId="20577"/>
          <ac:spMkLst>
            <pc:docMk/>
            <pc:sldMk cId="3314368181" sldId="286"/>
            <ac:spMk id="13" creationId="{03081B86-C44C-4BA3-ED57-EE75DCF86FBC}"/>
          </ac:spMkLst>
        </pc:spChg>
        <pc:spChg chg="mod">
          <ac:chgData name="Torres Llamas, Marcelo" userId="S::marcelo.torres@grupo-sm.com::733911ca-4526-45c8-bcda-8f2e4294daf7" providerId="AD" clId="Web-{06181B46-2251-2026-15A9-9D8377F9A23F}" dt="2025-06-03T22:36:51.624" v="448" actId="1076"/>
          <ac:spMkLst>
            <pc:docMk/>
            <pc:sldMk cId="3314368181" sldId="286"/>
            <ac:spMk id="16" creationId="{2FDA0A2B-400E-2E05-6E40-BF5473F2FD66}"/>
          </ac:spMkLst>
        </pc:spChg>
        <pc:picChg chg="add">
          <ac:chgData name="Torres Llamas, Marcelo" userId="S::marcelo.torres@grupo-sm.com::733911ca-4526-45c8-bcda-8f2e4294daf7" providerId="AD" clId="Web-{06181B46-2251-2026-15A9-9D8377F9A23F}" dt="2025-06-03T22:31:17.242" v="188"/>
          <ac:picMkLst>
            <pc:docMk/>
            <pc:sldMk cId="3314368181" sldId="286"/>
            <ac:picMk id="4" creationId="{B23D6C5C-C2F9-E1F7-6A3F-61815734575D}"/>
          </ac:picMkLst>
        </pc:picChg>
        <pc:picChg chg="add">
          <ac:chgData name="Torres Llamas, Marcelo" userId="S::marcelo.torres@grupo-sm.com::733911ca-4526-45c8-bcda-8f2e4294daf7" providerId="AD" clId="Web-{06181B46-2251-2026-15A9-9D8377F9A23F}" dt="2025-06-03T22:31:17.289" v="189"/>
          <ac:picMkLst>
            <pc:docMk/>
            <pc:sldMk cId="3314368181" sldId="286"/>
            <ac:picMk id="9" creationId="{79F5611C-E3F5-E332-7379-ACCA46056519}"/>
          </ac:picMkLst>
        </pc:picChg>
      </pc:sldChg>
      <pc:sldChg chg="addSp delSp modSp add replId">
        <pc:chgData name="Torres Llamas, Marcelo" userId="S::marcelo.torres@grupo-sm.com::733911ca-4526-45c8-bcda-8f2e4294daf7" providerId="AD" clId="Web-{06181B46-2251-2026-15A9-9D8377F9A23F}" dt="2025-06-03T22:42:50.538" v="626"/>
        <pc:sldMkLst>
          <pc:docMk/>
          <pc:sldMk cId="94086219" sldId="287"/>
        </pc:sldMkLst>
        <pc:spChg chg="mod">
          <ac:chgData name="Torres Llamas, Marcelo" userId="S::marcelo.torres@grupo-sm.com::733911ca-4526-45c8-bcda-8f2e4294daf7" providerId="AD" clId="Web-{06181B46-2251-2026-15A9-9D8377F9A23F}" dt="2025-06-03T22:10:56.825" v="43" actId="1076"/>
          <ac:spMkLst>
            <pc:docMk/>
            <pc:sldMk cId="94086219" sldId="287"/>
            <ac:spMk id="25" creationId="{E00A5AF8-3356-C41F-B2E3-2549036AC62C}"/>
          </ac:spMkLst>
        </pc:spChg>
        <pc:picChg chg="add">
          <ac:chgData name="Torres Llamas, Marcelo" userId="S::marcelo.torres@grupo-sm.com::733911ca-4526-45c8-bcda-8f2e4294daf7" providerId="AD" clId="Web-{06181B46-2251-2026-15A9-9D8377F9A23F}" dt="2025-06-03T22:31:26.680" v="196"/>
          <ac:picMkLst>
            <pc:docMk/>
            <pc:sldMk cId="94086219" sldId="287"/>
            <ac:picMk id="3" creationId="{48704EF9-7471-46C4-A5AC-FB59FBE450D2}"/>
          </ac:picMkLst>
        </pc:picChg>
        <pc:picChg chg="add">
          <ac:chgData name="Torres Llamas, Marcelo" userId="S::marcelo.torres@grupo-sm.com::733911ca-4526-45c8-bcda-8f2e4294daf7" providerId="AD" clId="Web-{06181B46-2251-2026-15A9-9D8377F9A23F}" dt="2025-06-03T22:31:26.711" v="197"/>
          <ac:picMkLst>
            <pc:docMk/>
            <pc:sldMk cId="94086219" sldId="287"/>
            <ac:picMk id="7" creationId="{D5E88DBD-F456-C7FB-DCB4-93D957565E16}"/>
          </ac:picMkLst>
        </pc:picChg>
      </pc:sldChg>
      <pc:sldChg chg="add del replId">
        <pc:chgData name="Torres Llamas, Marcelo" userId="S::marcelo.torres@grupo-sm.com::733911ca-4526-45c8-bcda-8f2e4294daf7" providerId="AD" clId="Web-{06181B46-2251-2026-15A9-9D8377F9A23F}" dt="2025-06-03T22:38:14.313" v="473"/>
        <pc:sldMkLst>
          <pc:docMk/>
          <pc:sldMk cId="2234712443" sldId="288"/>
        </pc:sldMkLst>
      </pc:sldChg>
    </pc:docChg>
  </pc:docChgLst>
  <pc:docChgLst>
    <pc:chgData name="Torres Llamas, Marcelo" userId="S::marcelo.torres@grupo-sm.com::733911ca-4526-45c8-bcda-8f2e4294daf7" providerId="AD" clId="Web-{206C51D2-7FC7-8D2F-2AA5-CA5FA49B3FF8}"/>
    <pc:docChg chg="addSld delSld modSld sldOrd">
      <pc:chgData name="Torres Llamas, Marcelo" userId="S::marcelo.torres@grupo-sm.com::733911ca-4526-45c8-bcda-8f2e4294daf7" providerId="AD" clId="Web-{206C51D2-7FC7-8D2F-2AA5-CA5FA49B3FF8}" dt="2025-06-04T17:23:39.661" v="223"/>
      <pc:docMkLst>
        <pc:docMk/>
      </pc:docMkLst>
      <pc:sldChg chg="mod ord modShow">
        <pc:chgData name="Torres Llamas, Marcelo" userId="S::marcelo.torres@grupo-sm.com::733911ca-4526-45c8-bcda-8f2e4294daf7" providerId="AD" clId="Web-{206C51D2-7FC7-8D2F-2AA5-CA5FA49B3FF8}" dt="2025-06-04T17:23:39.661" v="223"/>
        <pc:sldMkLst>
          <pc:docMk/>
          <pc:sldMk cId="1763859115" sldId="281"/>
        </pc:sldMkLst>
      </pc:sldChg>
      <pc:sldChg chg="addSp delSp modSp add del replId">
        <pc:chgData name="Torres Llamas, Marcelo" userId="S::marcelo.torres@grupo-sm.com::733911ca-4526-45c8-bcda-8f2e4294daf7" providerId="AD" clId="Web-{206C51D2-7FC7-8D2F-2AA5-CA5FA49B3FF8}" dt="2025-06-04T17:18:08.573" v="27"/>
        <pc:sldMkLst>
          <pc:docMk/>
          <pc:sldMk cId="406456587" sldId="291"/>
        </pc:sldMkLst>
      </pc:sldChg>
      <pc:sldChg chg="addSp delSp modSp add del replId">
        <pc:chgData name="Torres Llamas, Marcelo" userId="S::marcelo.torres@grupo-sm.com::733911ca-4526-45c8-bcda-8f2e4294daf7" providerId="AD" clId="Web-{206C51D2-7FC7-8D2F-2AA5-CA5FA49B3FF8}" dt="2025-06-04T17:23:22.864" v="219" actId="20577"/>
        <pc:sldMkLst>
          <pc:docMk/>
          <pc:sldMk cId="3628548712" sldId="291"/>
        </pc:sldMkLst>
        <pc:spChg chg="mod">
          <ac:chgData name="Torres Llamas, Marcelo" userId="S::marcelo.torres@grupo-sm.com::733911ca-4526-45c8-bcda-8f2e4294daf7" providerId="AD" clId="Web-{206C51D2-7FC7-8D2F-2AA5-CA5FA49B3FF8}" dt="2025-06-04T17:18:21.104" v="47" actId="20577"/>
          <ac:spMkLst>
            <pc:docMk/>
            <pc:sldMk cId="3628548712" sldId="291"/>
            <ac:spMk id="13" creationId="{B807799A-9B24-D8F1-C43A-140D3B84CE69}"/>
          </ac:spMkLst>
        </pc:spChg>
        <pc:spChg chg="mod">
          <ac:chgData name="Torres Llamas, Marcelo" userId="S::marcelo.torres@grupo-sm.com::733911ca-4526-45c8-bcda-8f2e4294daf7" providerId="AD" clId="Web-{206C51D2-7FC7-8D2F-2AA5-CA5FA49B3FF8}" dt="2025-06-04T17:23:22.864" v="219" actId="20577"/>
          <ac:spMkLst>
            <pc:docMk/>
            <pc:sldMk cId="3628548712" sldId="291"/>
            <ac:spMk id="16" creationId="{F2DC6975-064E-CF41-1F2B-CED3BA42EFC8}"/>
          </ac:spMkLst>
        </pc:spChg>
        <pc:spChg chg="mod">
          <ac:chgData name="Torres Llamas, Marcelo" userId="S::marcelo.torres@grupo-sm.com::733911ca-4526-45c8-bcda-8f2e4294daf7" providerId="AD" clId="Web-{206C51D2-7FC7-8D2F-2AA5-CA5FA49B3FF8}" dt="2025-06-04T17:18:58.981" v="136" actId="20577"/>
          <ac:spMkLst>
            <pc:docMk/>
            <pc:sldMk cId="3628548712" sldId="291"/>
            <ac:spMk id="24" creationId="{5074FBFB-FF6E-3D0D-3704-95CE564FB3C6}"/>
          </ac:spMkLst>
        </pc:spChg>
        <pc:picChg chg="add mod">
          <ac:chgData name="Torres Llamas, Marcelo" userId="S::marcelo.torres@grupo-sm.com::733911ca-4526-45c8-bcda-8f2e4294daf7" providerId="AD" clId="Web-{206C51D2-7FC7-8D2F-2AA5-CA5FA49B3FF8}" dt="2025-06-04T17:22:54.207" v="217" actId="14100"/>
          <ac:picMkLst>
            <pc:docMk/>
            <pc:sldMk cId="3628548712" sldId="291"/>
            <ac:picMk id="2" creationId="{66D76D7E-8BB1-FCCE-E28D-3E6D7E43D496}"/>
          </ac:picMkLst>
        </pc:picChg>
      </pc:sldChg>
      <pc:sldChg chg="addSp delSp modSp add replId">
        <pc:chgData name="Torres Llamas, Marcelo" userId="S::marcelo.torres@grupo-sm.com::733911ca-4526-45c8-bcda-8f2e4294daf7" providerId="AD" clId="Web-{206C51D2-7FC7-8D2F-2AA5-CA5FA49B3FF8}" dt="2025-06-04T17:21:40.439" v="214" actId="20577"/>
        <pc:sldMkLst>
          <pc:docMk/>
          <pc:sldMk cId="3748303782" sldId="292"/>
        </pc:sldMkLst>
        <pc:spChg chg="mod">
          <ac:chgData name="Torres Llamas, Marcelo" userId="S::marcelo.torres@grupo-sm.com::733911ca-4526-45c8-bcda-8f2e4294daf7" providerId="AD" clId="Web-{206C51D2-7FC7-8D2F-2AA5-CA5FA49B3FF8}" dt="2025-06-04T17:21:40.439" v="214" actId="20577"/>
          <ac:spMkLst>
            <pc:docMk/>
            <pc:sldMk cId="3748303782" sldId="292"/>
            <ac:spMk id="4" creationId="{AF02416D-DE25-1291-FCBE-B63F357EF1E3}"/>
          </ac:spMkLst>
        </pc:spChg>
        <pc:spChg chg="mod">
          <ac:chgData name="Torres Llamas, Marcelo" userId="S::marcelo.torres@grupo-sm.com::733911ca-4526-45c8-bcda-8f2e4294daf7" providerId="AD" clId="Web-{206C51D2-7FC7-8D2F-2AA5-CA5FA49B3FF8}" dt="2025-06-04T17:21:30.563" v="208" actId="20577"/>
          <ac:spMkLst>
            <pc:docMk/>
            <pc:sldMk cId="3748303782" sldId="292"/>
            <ac:spMk id="7" creationId="{D001B2D6-6B22-90CC-9042-9090D119925E}"/>
          </ac:spMkLst>
        </pc:spChg>
        <pc:spChg chg="mod">
          <ac:chgData name="Torres Llamas, Marcelo" userId="S::marcelo.torres@grupo-sm.com::733911ca-4526-45c8-bcda-8f2e4294daf7" providerId="AD" clId="Web-{206C51D2-7FC7-8D2F-2AA5-CA5FA49B3FF8}" dt="2025-06-04T17:21:38.048" v="213" actId="20577"/>
          <ac:spMkLst>
            <pc:docMk/>
            <pc:sldMk cId="3748303782" sldId="292"/>
            <ac:spMk id="9" creationId="{873FBDCE-2EFA-3D16-4D88-B83C3CE3C511}"/>
          </ac:spMkLst>
        </pc:spChg>
        <pc:spChg chg="mod">
          <ac:chgData name="Torres Llamas, Marcelo" userId="S::marcelo.torres@grupo-sm.com::733911ca-4526-45c8-bcda-8f2e4294daf7" providerId="AD" clId="Web-{206C51D2-7FC7-8D2F-2AA5-CA5FA49B3FF8}" dt="2025-06-04T17:20:45.187" v="186" actId="1076"/>
          <ac:spMkLst>
            <pc:docMk/>
            <pc:sldMk cId="3748303782" sldId="292"/>
            <ac:spMk id="13" creationId="{C4A31C43-BA8B-74BF-A925-2D570E570A16}"/>
          </ac:spMkLst>
        </pc:spChg>
        <pc:spChg chg="add">
          <ac:chgData name="Torres Llamas, Marcelo" userId="S::marcelo.torres@grupo-sm.com::733911ca-4526-45c8-bcda-8f2e4294daf7" providerId="AD" clId="Web-{206C51D2-7FC7-8D2F-2AA5-CA5FA49B3FF8}" dt="2025-06-04T17:19:33.232" v="157"/>
          <ac:spMkLst>
            <pc:docMk/>
            <pc:sldMk cId="3748303782" sldId="292"/>
            <ac:spMk id="17" creationId="{90635BD6-D5ED-1DA3-02CB-6E78644DDBD7}"/>
          </ac:spMkLst>
        </pc:spChg>
        <pc:picChg chg="add">
          <ac:chgData name="Torres Llamas, Marcelo" userId="S::marcelo.torres@grupo-sm.com::733911ca-4526-45c8-bcda-8f2e4294daf7" providerId="AD" clId="Web-{206C51D2-7FC7-8D2F-2AA5-CA5FA49B3FF8}" dt="2025-06-04T17:19:33.154" v="155"/>
          <ac:picMkLst>
            <pc:docMk/>
            <pc:sldMk cId="3748303782" sldId="292"/>
            <ac:picMk id="11" creationId="{3BF2E662-95C0-9ECA-6C37-54717D8FE896}"/>
          </ac:picMkLst>
        </pc:picChg>
        <pc:picChg chg="add">
          <ac:chgData name="Torres Llamas, Marcelo" userId="S::marcelo.torres@grupo-sm.com::733911ca-4526-45c8-bcda-8f2e4294daf7" providerId="AD" clId="Web-{206C51D2-7FC7-8D2F-2AA5-CA5FA49B3FF8}" dt="2025-06-04T17:19:33.216" v="156"/>
          <ac:picMkLst>
            <pc:docMk/>
            <pc:sldMk cId="3748303782" sldId="292"/>
            <ac:picMk id="15" creationId="{306EDE94-51A1-9F3E-03CC-3B83300FDB18}"/>
          </ac:picMkLst>
        </pc:picChg>
      </pc:sldChg>
    </pc:docChg>
  </pc:docChgLst>
  <pc:docChgLst>
    <pc:chgData name="Revilla Gabari, Fernando" userId="13290909-6d2a-4d42-8b9d-cd674b1a6ce4" providerId="ADAL" clId="{1F453CD8-66FB-4CE0-AA23-52B8A94445BC}"/>
    <pc:docChg chg="undo custSel addSld delSld modSld sldOrd">
      <pc:chgData name="Revilla Gabari, Fernando" userId="13290909-6d2a-4d42-8b9d-cd674b1a6ce4" providerId="ADAL" clId="{1F453CD8-66FB-4CE0-AA23-52B8A94445BC}" dt="2025-06-06T13:21:55.492" v="7253" actId="1076"/>
      <pc:docMkLst>
        <pc:docMk/>
      </pc:docMkLst>
      <pc:sldChg chg="modSp mod">
        <pc:chgData name="Revilla Gabari, Fernando" userId="13290909-6d2a-4d42-8b9d-cd674b1a6ce4" providerId="ADAL" clId="{1F453CD8-66FB-4CE0-AA23-52B8A94445BC}" dt="2025-06-04T14:56:17.938" v="5214" actId="1076"/>
        <pc:sldMkLst>
          <pc:docMk/>
          <pc:sldMk cId="3925250459" sldId="256"/>
        </pc:sldMkLst>
        <pc:spChg chg="mod">
          <ac:chgData name="Revilla Gabari, Fernando" userId="13290909-6d2a-4d42-8b9d-cd674b1a6ce4" providerId="ADAL" clId="{1F453CD8-66FB-4CE0-AA23-52B8A94445BC}" dt="2025-06-04T14:56:17.938" v="5214" actId="1076"/>
          <ac:spMkLst>
            <pc:docMk/>
            <pc:sldMk cId="3925250459" sldId="256"/>
            <ac:spMk id="10" creationId="{4A4E4863-924D-DE1B-3F62-64FAF1E2430F}"/>
          </ac:spMkLst>
        </pc:spChg>
        <pc:spChg chg="mod">
          <ac:chgData name="Revilla Gabari, Fernando" userId="13290909-6d2a-4d42-8b9d-cd674b1a6ce4" providerId="ADAL" clId="{1F453CD8-66FB-4CE0-AA23-52B8A94445BC}" dt="2025-05-31T15:29:14.490" v="78" actId="14100"/>
          <ac:spMkLst>
            <pc:docMk/>
            <pc:sldMk cId="3925250459" sldId="256"/>
            <ac:spMk id="12" creationId="{7B92675A-751F-37C0-0FA1-99BBE0C228AA}"/>
          </ac:spMkLst>
        </pc:spChg>
      </pc:sldChg>
      <pc:sldChg chg="del ord">
        <pc:chgData name="Revilla Gabari, Fernando" userId="13290909-6d2a-4d42-8b9d-cd674b1a6ce4" providerId="ADAL" clId="{1F453CD8-66FB-4CE0-AA23-52B8A94445BC}" dt="2025-06-04T21:40:22.791" v="7051" actId="47"/>
        <pc:sldMkLst>
          <pc:docMk/>
          <pc:sldMk cId="2341042025" sldId="258"/>
        </pc:sldMkLst>
      </pc:sldChg>
      <pc:sldChg chg="del">
        <pc:chgData name="Revilla Gabari, Fernando" userId="13290909-6d2a-4d42-8b9d-cd674b1a6ce4" providerId="ADAL" clId="{1F453CD8-66FB-4CE0-AA23-52B8A94445BC}" dt="2025-06-04T21:40:22.791" v="7051" actId="47"/>
        <pc:sldMkLst>
          <pc:docMk/>
          <pc:sldMk cId="865492882" sldId="259"/>
        </pc:sldMkLst>
      </pc:sldChg>
      <pc:sldChg chg="del">
        <pc:chgData name="Revilla Gabari, Fernando" userId="13290909-6d2a-4d42-8b9d-cd674b1a6ce4" providerId="ADAL" clId="{1F453CD8-66FB-4CE0-AA23-52B8A94445BC}" dt="2025-06-04T21:40:22.791" v="7051" actId="47"/>
        <pc:sldMkLst>
          <pc:docMk/>
          <pc:sldMk cId="1091962916" sldId="261"/>
        </pc:sldMkLst>
      </pc:sldChg>
      <pc:sldChg chg="del">
        <pc:chgData name="Revilla Gabari, Fernando" userId="13290909-6d2a-4d42-8b9d-cd674b1a6ce4" providerId="ADAL" clId="{1F453CD8-66FB-4CE0-AA23-52B8A94445BC}" dt="2025-06-04T21:40:22.791" v="7051" actId="47"/>
        <pc:sldMkLst>
          <pc:docMk/>
          <pc:sldMk cId="714819662" sldId="262"/>
        </pc:sldMkLst>
      </pc:sldChg>
      <pc:sldChg chg="del">
        <pc:chgData name="Revilla Gabari, Fernando" userId="13290909-6d2a-4d42-8b9d-cd674b1a6ce4" providerId="ADAL" clId="{1F453CD8-66FB-4CE0-AA23-52B8A94445BC}" dt="2025-06-04T21:40:22.791" v="7051" actId="47"/>
        <pc:sldMkLst>
          <pc:docMk/>
          <pc:sldMk cId="3953232167" sldId="263"/>
        </pc:sldMkLst>
      </pc:sldChg>
      <pc:sldChg chg="delSp modSp mod ord">
        <pc:chgData name="Revilla Gabari, Fernando" userId="13290909-6d2a-4d42-8b9d-cd674b1a6ce4" providerId="ADAL" clId="{1F453CD8-66FB-4CE0-AA23-52B8A94445BC}" dt="2025-06-06T13:19:37.481" v="7179" actId="20577"/>
        <pc:sldMkLst>
          <pc:docMk/>
          <pc:sldMk cId="1280000547" sldId="264"/>
        </pc:sldMkLst>
        <pc:spChg chg="mod">
          <ac:chgData name="Revilla Gabari, Fernando" userId="13290909-6d2a-4d42-8b9d-cd674b1a6ce4" providerId="ADAL" clId="{1F453CD8-66FB-4CE0-AA23-52B8A94445BC}" dt="2025-06-06T13:19:37.481" v="7179" actId="20577"/>
          <ac:spMkLst>
            <pc:docMk/>
            <pc:sldMk cId="1280000547" sldId="264"/>
            <ac:spMk id="7" creationId="{1FD23E06-71F8-8BB8-639E-11DE3D7F7A22}"/>
          </ac:spMkLst>
        </pc:spChg>
      </pc:sldChg>
      <pc:sldChg chg="del">
        <pc:chgData name="Revilla Gabari, Fernando" userId="13290909-6d2a-4d42-8b9d-cd674b1a6ce4" providerId="ADAL" clId="{1F453CD8-66FB-4CE0-AA23-52B8A94445BC}" dt="2025-06-04T21:40:22.791" v="7051" actId="47"/>
        <pc:sldMkLst>
          <pc:docMk/>
          <pc:sldMk cId="158439082" sldId="265"/>
        </pc:sldMkLst>
      </pc:sldChg>
      <pc:sldChg chg="del">
        <pc:chgData name="Revilla Gabari, Fernando" userId="13290909-6d2a-4d42-8b9d-cd674b1a6ce4" providerId="ADAL" clId="{1F453CD8-66FB-4CE0-AA23-52B8A94445BC}" dt="2025-06-04T21:40:22.791" v="7051" actId="47"/>
        <pc:sldMkLst>
          <pc:docMk/>
          <pc:sldMk cId="3306619997" sldId="266"/>
        </pc:sldMkLst>
      </pc:sldChg>
      <pc:sldChg chg="del">
        <pc:chgData name="Revilla Gabari, Fernando" userId="13290909-6d2a-4d42-8b9d-cd674b1a6ce4" providerId="ADAL" clId="{1F453CD8-66FB-4CE0-AA23-52B8A94445BC}" dt="2025-06-04T21:40:22.791" v="7051" actId="47"/>
        <pc:sldMkLst>
          <pc:docMk/>
          <pc:sldMk cId="438700230" sldId="267"/>
        </pc:sldMkLst>
      </pc:sldChg>
      <pc:sldChg chg="del">
        <pc:chgData name="Revilla Gabari, Fernando" userId="13290909-6d2a-4d42-8b9d-cd674b1a6ce4" providerId="ADAL" clId="{1F453CD8-66FB-4CE0-AA23-52B8A94445BC}" dt="2025-06-04T21:40:22.791" v="7051" actId="47"/>
        <pc:sldMkLst>
          <pc:docMk/>
          <pc:sldMk cId="2779080463" sldId="268"/>
        </pc:sldMkLst>
      </pc:sldChg>
      <pc:sldChg chg="del">
        <pc:chgData name="Revilla Gabari, Fernando" userId="13290909-6d2a-4d42-8b9d-cd674b1a6ce4" providerId="ADAL" clId="{1F453CD8-66FB-4CE0-AA23-52B8A94445BC}" dt="2025-06-04T21:40:22.791" v="7051" actId="47"/>
        <pc:sldMkLst>
          <pc:docMk/>
          <pc:sldMk cId="4178724312" sldId="269"/>
        </pc:sldMkLst>
      </pc:sldChg>
      <pc:sldChg chg="modSp mod ord">
        <pc:chgData name="Revilla Gabari, Fernando" userId="13290909-6d2a-4d42-8b9d-cd674b1a6ce4" providerId="ADAL" clId="{1F453CD8-66FB-4CE0-AA23-52B8A94445BC}" dt="2025-06-01T02:34:07.568" v="1953"/>
        <pc:sldMkLst>
          <pc:docMk/>
          <pc:sldMk cId="2865075781" sldId="270"/>
        </pc:sldMkLst>
        <pc:spChg chg="mod">
          <ac:chgData name="Revilla Gabari, Fernando" userId="13290909-6d2a-4d42-8b9d-cd674b1a6ce4" providerId="ADAL" clId="{1F453CD8-66FB-4CE0-AA23-52B8A94445BC}" dt="2025-05-31T15:27:16.405" v="47" actId="20577"/>
          <ac:spMkLst>
            <pc:docMk/>
            <pc:sldMk cId="2865075781" sldId="270"/>
            <ac:spMk id="10" creationId="{533FB3B5-7ED6-6B05-64AE-EC4D90823C8D}"/>
          </ac:spMkLst>
        </pc:spChg>
      </pc:sldChg>
      <pc:sldChg chg="del">
        <pc:chgData name="Revilla Gabari, Fernando" userId="13290909-6d2a-4d42-8b9d-cd674b1a6ce4" providerId="ADAL" clId="{1F453CD8-66FB-4CE0-AA23-52B8A94445BC}" dt="2025-06-04T21:40:22.791" v="7051" actId="47"/>
        <pc:sldMkLst>
          <pc:docMk/>
          <pc:sldMk cId="4208480695" sldId="271"/>
        </pc:sldMkLst>
      </pc:sldChg>
      <pc:sldChg chg="addSp delSp modSp add mod ord">
        <pc:chgData name="Revilla Gabari, Fernando" userId="13290909-6d2a-4d42-8b9d-cd674b1a6ce4" providerId="ADAL" clId="{1F453CD8-66FB-4CE0-AA23-52B8A94445BC}" dt="2025-06-01T02:16:57.528" v="445"/>
        <pc:sldMkLst>
          <pc:docMk/>
          <pc:sldMk cId="3370578596" sldId="272"/>
        </pc:sldMkLst>
        <pc:spChg chg="add mod">
          <ac:chgData name="Revilla Gabari, Fernando" userId="13290909-6d2a-4d42-8b9d-cd674b1a6ce4" providerId="ADAL" clId="{1F453CD8-66FB-4CE0-AA23-52B8A94445BC}" dt="2025-06-01T02:16:57.528" v="445"/>
          <ac:spMkLst>
            <pc:docMk/>
            <pc:sldMk cId="3370578596" sldId="272"/>
            <ac:spMk id="2" creationId="{BD0E4BBD-775D-D05C-F24F-A6289D557704}"/>
          </ac:spMkLst>
        </pc:spChg>
        <pc:spChg chg="mod">
          <ac:chgData name="Revilla Gabari, Fernando" userId="13290909-6d2a-4d42-8b9d-cd674b1a6ce4" providerId="ADAL" clId="{1F453CD8-66FB-4CE0-AA23-52B8A94445BC}" dt="2025-06-01T02:16:06.003" v="409" actId="20577"/>
          <ac:spMkLst>
            <pc:docMk/>
            <pc:sldMk cId="3370578596" sldId="272"/>
            <ac:spMk id="7" creationId="{F2206DF8-4A04-79E6-5C1D-4D423E34ABE2}"/>
          </ac:spMkLst>
        </pc:spChg>
        <pc:picChg chg="mod">
          <ac:chgData name="Revilla Gabari, Fernando" userId="13290909-6d2a-4d42-8b9d-cd674b1a6ce4" providerId="ADAL" clId="{1F453CD8-66FB-4CE0-AA23-52B8A94445BC}" dt="2025-06-01T01:15:07.991" v="85" actId="1076"/>
          <ac:picMkLst>
            <pc:docMk/>
            <pc:sldMk cId="3370578596" sldId="272"/>
            <ac:picMk id="5" creationId="{1D0A5F5F-A4B7-FE71-56AF-66C83FC2DF37}"/>
          </ac:picMkLst>
        </pc:picChg>
        <pc:picChg chg="mod">
          <ac:chgData name="Revilla Gabari, Fernando" userId="13290909-6d2a-4d42-8b9d-cd674b1a6ce4" providerId="ADAL" clId="{1F453CD8-66FB-4CE0-AA23-52B8A94445BC}" dt="2025-06-01T01:14:51.956" v="81" actId="1076"/>
          <ac:picMkLst>
            <pc:docMk/>
            <pc:sldMk cId="3370578596" sldId="272"/>
            <ac:picMk id="6" creationId="{3810371E-991E-DF82-40D9-BA3EE953F486}"/>
          </ac:picMkLst>
        </pc:picChg>
        <pc:picChg chg="mod">
          <ac:chgData name="Revilla Gabari, Fernando" userId="13290909-6d2a-4d42-8b9d-cd674b1a6ce4" providerId="ADAL" clId="{1F453CD8-66FB-4CE0-AA23-52B8A94445BC}" dt="2025-06-01T01:15:00.178" v="84" actId="1076"/>
          <ac:picMkLst>
            <pc:docMk/>
            <pc:sldMk cId="3370578596" sldId="272"/>
            <ac:picMk id="12" creationId="{E4B2B4DB-34E8-85DB-CBDA-290928A3BD04}"/>
          </ac:picMkLst>
        </pc:picChg>
      </pc:sldChg>
      <pc:sldChg chg="addSp delSp modSp add mod">
        <pc:chgData name="Revilla Gabari, Fernando" userId="13290909-6d2a-4d42-8b9d-cd674b1a6ce4" providerId="ADAL" clId="{1F453CD8-66FB-4CE0-AA23-52B8A94445BC}" dt="2025-06-06T13:12:04.948" v="7056" actId="14100"/>
        <pc:sldMkLst>
          <pc:docMk/>
          <pc:sldMk cId="3159540202" sldId="273"/>
        </pc:sldMkLst>
        <pc:spChg chg="mod">
          <ac:chgData name="Revilla Gabari, Fernando" userId="13290909-6d2a-4d42-8b9d-cd674b1a6ce4" providerId="ADAL" clId="{1F453CD8-66FB-4CE0-AA23-52B8A94445BC}" dt="2025-06-06T13:12:04.948" v="7056" actId="14100"/>
          <ac:spMkLst>
            <pc:docMk/>
            <pc:sldMk cId="3159540202" sldId="273"/>
            <ac:spMk id="7" creationId="{AF8FEB4A-BBCE-4852-EEE1-CDBA3E35A658}"/>
          </ac:spMkLst>
        </pc:spChg>
        <pc:spChg chg="mod">
          <ac:chgData name="Revilla Gabari, Fernando" userId="13290909-6d2a-4d42-8b9d-cd674b1a6ce4" providerId="ADAL" clId="{1F453CD8-66FB-4CE0-AA23-52B8A94445BC}" dt="2025-06-01T02:16:35.285" v="440" actId="1076"/>
          <ac:spMkLst>
            <pc:docMk/>
            <pc:sldMk cId="3159540202" sldId="273"/>
            <ac:spMk id="8" creationId="{B3B38C28-3B77-E5D4-50E0-22976E431EB2}"/>
          </ac:spMkLst>
        </pc:spChg>
        <pc:picChg chg="mod">
          <ac:chgData name="Revilla Gabari, Fernando" userId="13290909-6d2a-4d42-8b9d-cd674b1a6ce4" providerId="ADAL" clId="{1F453CD8-66FB-4CE0-AA23-52B8A94445BC}" dt="2025-06-03T16:12:21.094" v="2884" actId="14100"/>
          <ac:picMkLst>
            <pc:docMk/>
            <pc:sldMk cId="3159540202" sldId="273"/>
            <ac:picMk id="2" creationId="{17C42F27-0460-21D8-D5B5-C01D2D8AE8BB}"/>
          </ac:picMkLst>
        </pc:picChg>
      </pc:sldChg>
      <pc:sldChg chg="add">
        <pc:chgData name="Revilla Gabari, Fernando" userId="13290909-6d2a-4d42-8b9d-cd674b1a6ce4" providerId="ADAL" clId="{1F453CD8-66FB-4CE0-AA23-52B8A94445BC}" dt="2025-06-01T02:19:42.681" v="867"/>
        <pc:sldMkLst>
          <pc:docMk/>
          <pc:sldMk cId="1107845229" sldId="274"/>
        </pc:sldMkLst>
      </pc:sldChg>
      <pc:sldChg chg="addSp modSp add mod ord">
        <pc:chgData name="Revilla Gabari, Fernando" userId="13290909-6d2a-4d42-8b9d-cd674b1a6ce4" providerId="ADAL" clId="{1F453CD8-66FB-4CE0-AA23-52B8A94445BC}" dt="2025-06-06T13:19:07.731" v="7159"/>
        <pc:sldMkLst>
          <pc:docMk/>
          <pc:sldMk cId="4235408537" sldId="275"/>
        </pc:sldMkLst>
        <pc:spChg chg="add mod">
          <ac:chgData name="Revilla Gabari, Fernando" userId="13290909-6d2a-4d42-8b9d-cd674b1a6ce4" providerId="ADAL" clId="{1F453CD8-66FB-4CE0-AA23-52B8A94445BC}" dt="2025-06-04T21:08:51.190" v="5568" actId="14100"/>
          <ac:spMkLst>
            <pc:docMk/>
            <pc:sldMk cId="4235408537" sldId="275"/>
            <ac:spMk id="3" creationId="{C0691E1E-FC67-F609-A257-E16A08C6C95E}"/>
          </ac:spMkLst>
        </pc:spChg>
        <pc:spChg chg="mod">
          <ac:chgData name="Revilla Gabari, Fernando" userId="13290909-6d2a-4d42-8b9d-cd674b1a6ce4" providerId="ADAL" clId="{1F453CD8-66FB-4CE0-AA23-52B8A94445BC}" dt="2025-06-04T21:12:47.343" v="5627" actId="6549"/>
          <ac:spMkLst>
            <pc:docMk/>
            <pc:sldMk cId="4235408537" sldId="275"/>
            <ac:spMk id="7" creationId="{75AB8537-F81A-BD09-BA96-2D1105A0F712}"/>
          </ac:spMkLst>
        </pc:spChg>
        <pc:spChg chg="mod">
          <ac:chgData name="Revilla Gabari, Fernando" userId="13290909-6d2a-4d42-8b9d-cd674b1a6ce4" providerId="ADAL" clId="{1F453CD8-66FB-4CE0-AA23-52B8A94445BC}" dt="2025-06-01T02:29:06.270" v="1606" actId="20577"/>
          <ac:spMkLst>
            <pc:docMk/>
            <pc:sldMk cId="4235408537" sldId="275"/>
            <ac:spMk id="8" creationId="{C5765E75-BA53-D2C4-DE74-DD63389B867C}"/>
          </ac:spMkLst>
        </pc:spChg>
        <pc:picChg chg="mod">
          <ac:chgData name="Revilla Gabari, Fernando" userId="13290909-6d2a-4d42-8b9d-cd674b1a6ce4" providerId="ADAL" clId="{1F453CD8-66FB-4CE0-AA23-52B8A94445BC}" dt="2025-06-03T16:46:05.557" v="4058" actId="14100"/>
          <ac:picMkLst>
            <pc:docMk/>
            <pc:sldMk cId="4235408537" sldId="275"/>
            <ac:picMk id="2" creationId="{3A793B31-91C0-7624-C361-D8883C911146}"/>
          </ac:picMkLst>
        </pc:picChg>
      </pc:sldChg>
      <pc:sldChg chg="addSp delSp modSp add mod">
        <pc:chgData name="Revilla Gabari, Fernando" userId="13290909-6d2a-4d42-8b9d-cd674b1a6ce4" providerId="ADAL" clId="{1F453CD8-66FB-4CE0-AA23-52B8A94445BC}" dt="2025-06-06T13:21:34.003" v="7249" actId="13926"/>
        <pc:sldMkLst>
          <pc:docMk/>
          <pc:sldMk cId="3179229012" sldId="276"/>
        </pc:sldMkLst>
        <pc:spChg chg="add mod">
          <ac:chgData name="Revilla Gabari, Fernando" userId="13290909-6d2a-4d42-8b9d-cd674b1a6ce4" providerId="ADAL" clId="{1F453CD8-66FB-4CE0-AA23-52B8A94445BC}" dt="2025-06-03T16:13:46.876" v="2906" actId="1076"/>
          <ac:spMkLst>
            <pc:docMk/>
            <pc:sldMk cId="3179229012" sldId="276"/>
            <ac:spMk id="2" creationId="{86CFD21D-3F64-6509-4596-BD805F34C7A0}"/>
          </ac:spMkLst>
        </pc:spChg>
        <pc:spChg chg="add del mod">
          <ac:chgData name="Revilla Gabari, Fernando" userId="13290909-6d2a-4d42-8b9d-cd674b1a6ce4" providerId="ADAL" clId="{1F453CD8-66FB-4CE0-AA23-52B8A94445BC}" dt="2025-06-06T13:16:31.654" v="7139" actId="21"/>
          <ac:spMkLst>
            <pc:docMk/>
            <pc:sldMk cId="3179229012" sldId="276"/>
            <ac:spMk id="4" creationId="{06656924-86A4-AE08-F814-2B516DC608DC}"/>
          </ac:spMkLst>
        </pc:spChg>
        <pc:spChg chg="mod">
          <ac:chgData name="Revilla Gabari, Fernando" userId="13290909-6d2a-4d42-8b9d-cd674b1a6ce4" providerId="ADAL" clId="{1F453CD8-66FB-4CE0-AA23-52B8A94445BC}" dt="2025-06-06T13:21:20.239" v="7248" actId="13926"/>
          <ac:spMkLst>
            <pc:docMk/>
            <pc:sldMk cId="3179229012" sldId="276"/>
            <ac:spMk id="7" creationId="{84B364C7-8C82-AE18-89FB-327EF4F22F08}"/>
          </ac:spMkLst>
        </pc:spChg>
        <pc:spChg chg="mod">
          <ac:chgData name="Revilla Gabari, Fernando" userId="13290909-6d2a-4d42-8b9d-cd674b1a6ce4" providerId="ADAL" clId="{1F453CD8-66FB-4CE0-AA23-52B8A94445BC}" dt="2025-06-01T02:21:41.175" v="1052" actId="6549"/>
          <ac:spMkLst>
            <pc:docMk/>
            <pc:sldMk cId="3179229012" sldId="276"/>
            <ac:spMk id="8" creationId="{064296DA-16EB-A4AC-8623-23FE5E8F88C7}"/>
          </ac:spMkLst>
        </pc:spChg>
        <pc:spChg chg="mod">
          <ac:chgData name="Revilla Gabari, Fernando" userId="13290909-6d2a-4d42-8b9d-cd674b1a6ce4" providerId="ADAL" clId="{1F453CD8-66FB-4CE0-AA23-52B8A94445BC}" dt="2025-06-06T13:21:34.003" v="7249" actId="13926"/>
          <ac:spMkLst>
            <pc:docMk/>
            <pc:sldMk cId="3179229012" sldId="276"/>
            <ac:spMk id="11" creationId="{F96E92E6-51F5-25FF-9D9E-C10AF6CFEBD9}"/>
          </ac:spMkLst>
        </pc:spChg>
        <pc:picChg chg="mod">
          <ac:chgData name="Revilla Gabari, Fernando" userId="13290909-6d2a-4d42-8b9d-cd674b1a6ce4" providerId="ADAL" clId="{1F453CD8-66FB-4CE0-AA23-52B8A94445BC}" dt="2025-06-06T13:16:19.024" v="7137" actId="1076"/>
          <ac:picMkLst>
            <pc:docMk/>
            <pc:sldMk cId="3179229012" sldId="276"/>
            <ac:picMk id="12" creationId="{88E70156-0DE0-DC30-6D5C-A546A72E9C09}"/>
          </ac:picMkLst>
        </pc:picChg>
      </pc:sldChg>
      <pc:sldChg chg="addSp delSp modSp add mod ord">
        <pc:chgData name="Revilla Gabari, Fernando" userId="13290909-6d2a-4d42-8b9d-cd674b1a6ce4" providerId="ADAL" clId="{1F453CD8-66FB-4CE0-AA23-52B8A94445BC}" dt="2025-06-05T22:45:48.071" v="7055" actId="1076"/>
        <pc:sldMkLst>
          <pc:docMk/>
          <pc:sldMk cId="714473406" sldId="277"/>
        </pc:sldMkLst>
        <pc:spChg chg="del mod">
          <ac:chgData name="Revilla Gabari, Fernando" userId="13290909-6d2a-4d42-8b9d-cd674b1a6ce4" providerId="ADAL" clId="{1F453CD8-66FB-4CE0-AA23-52B8A94445BC}" dt="2025-06-05T22:45:42.415" v="7054" actId="478"/>
          <ac:spMkLst>
            <pc:docMk/>
            <pc:sldMk cId="714473406" sldId="277"/>
            <ac:spMk id="2" creationId="{55982023-DF54-1402-CAEF-372753CEB803}"/>
          </ac:spMkLst>
        </pc:spChg>
        <pc:spChg chg="add mod">
          <ac:chgData name="Revilla Gabari, Fernando" userId="13290909-6d2a-4d42-8b9d-cd674b1a6ce4" providerId="ADAL" clId="{1F453CD8-66FB-4CE0-AA23-52B8A94445BC}" dt="2025-06-03T19:45:11.964" v="4959" actId="1076"/>
          <ac:spMkLst>
            <pc:docMk/>
            <pc:sldMk cId="714473406" sldId="277"/>
            <ac:spMk id="3" creationId="{3A4231EC-6B0D-A188-AF86-EA07190CB517}"/>
          </ac:spMkLst>
        </pc:spChg>
        <pc:spChg chg="mod">
          <ac:chgData name="Revilla Gabari, Fernando" userId="13290909-6d2a-4d42-8b9d-cd674b1a6ce4" providerId="ADAL" clId="{1F453CD8-66FB-4CE0-AA23-52B8A94445BC}" dt="2025-06-05T22:45:48.071" v="7055" actId="1076"/>
          <ac:spMkLst>
            <pc:docMk/>
            <pc:sldMk cId="714473406" sldId="277"/>
            <ac:spMk id="5" creationId="{55982023-DF54-1402-CAEF-372753CEB803}"/>
          </ac:spMkLst>
        </pc:spChg>
        <pc:spChg chg="mod">
          <ac:chgData name="Revilla Gabari, Fernando" userId="13290909-6d2a-4d42-8b9d-cd674b1a6ce4" providerId="ADAL" clId="{1F453CD8-66FB-4CE0-AA23-52B8A94445BC}" dt="2025-06-03T19:23:41.280" v="4177" actId="1076"/>
          <ac:spMkLst>
            <pc:docMk/>
            <pc:sldMk cId="714473406" sldId="277"/>
            <ac:spMk id="7" creationId="{15B1FC24-E5B9-21DE-9321-6DADC9735B24}"/>
          </ac:spMkLst>
        </pc:spChg>
      </pc:sldChg>
      <pc:sldChg chg="addSp delSp modSp add mod">
        <pc:chgData name="Revilla Gabari, Fernando" userId="13290909-6d2a-4d42-8b9d-cd674b1a6ce4" providerId="ADAL" clId="{1F453CD8-66FB-4CE0-AA23-52B8A94445BC}" dt="2025-06-04T21:13:49.789" v="5673" actId="1035"/>
        <pc:sldMkLst>
          <pc:docMk/>
          <pc:sldMk cId="341183564" sldId="278"/>
        </pc:sldMkLst>
        <pc:spChg chg="mod">
          <ac:chgData name="Revilla Gabari, Fernando" userId="13290909-6d2a-4d42-8b9d-cd674b1a6ce4" providerId="ADAL" clId="{1F453CD8-66FB-4CE0-AA23-52B8A94445BC}" dt="2025-06-03T16:15:17.044" v="2934" actId="20577"/>
          <ac:spMkLst>
            <pc:docMk/>
            <pc:sldMk cId="341183564" sldId="278"/>
            <ac:spMk id="8" creationId="{581F47F7-7410-F612-C939-192F90572C0F}"/>
          </ac:spMkLst>
        </pc:spChg>
        <pc:spChg chg="add mod">
          <ac:chgData name="Revilla Gabari, Fernando" userId="13290909-6d2a-4d42-8b9d-cd674b1a6ce4" providerId="ADAL" clId="{1F453CD8-66FB-4CE0-AA23-52B8A94445BC}" dt="2025-06-03T20:06:56.645" v="5197" actId="20577"/>
          <ac:spMkLst>
            <pc:docMk/>
            <pc:sldMk cId="341183564" sldId="278"/>
            <ac:spMk id="11" creationId="{B33B1589-2939-3E57-B120-031766B1033C}"/>
          </ac:spMkLst>
        </pc:spChg>
        <pc:spChg chg="mod">
          <ac:chgData name="Revilla Gabari, Fernando" userId="13290909-6d2a-4d42-8b9d-cd674b1a6ce4" providerId="ADAL" clId="{1F453CD8-66FB-4CE0-AA23-52B8A94445BC}" dt="2025-06-04T21:13:12.009" v="5646" actId="20577"/>
          <ac:spMkLst>
            <pc:docMk/>
            <pc:sldMk cId="341183564" sldId="278"/>
            <ac:spMk id="14" creationId="{443088DF-E896-E21B-238B-F043921439FB}"/>
          </ac:spMkLst>
        </pc:spChg>
        <pc:spChg chg="mod">
          <ac:chgData name="Revilla Gabari, Fernando" userId="13290909-6d2a-4d42-8b9d-cd674b1a6ce4" providerId="ADAL" clId="{1F453CD8-66FB-4CE0-AA23-52B8A94445BC}" dt="2025-06-04T21:13:49.789" v="5673" actId="1035"/>
          <ac:spMkLst>
            <pc:docMk/>
            <pc:sldMk cId="341183564" sldId="278"/>
            <ac:spMk id="17" creationId="{BBC4DA32-5D91-D30A-805F-F05B553F1905}"/>
          </ac:spMkLst>
        </pc:spChg>
        <pc:picChg chg="mod">
          <ac:chgData name="Revilla Gabari, Fernando" userId="13290909-6d2a-4d42-8b9d-cd674b1a6ce4" providerId="ADAL" clId="{1F453CD8-66FB-4CE0-AA23-52B8A94445BC}" dt="2025-06-03T19:45:36.184" v="4964" actId="1076"/>
          <ac:picMkLst>
            <pc:docMk/>
            <pc:sldMk cId="341183564" sldId="278"/>
            <ac:picMk id="6" creationId="{A73784C6-AC91-CF38-DE76-358F335849F4}"/>
          </ac:picMkLst>
        </pc:picChg>
        <pc:picChg chg="add mod">
          <ac:chgData name="Revilla Gabari, Fernando" userId="13290909-6d2a-4d42-8b9d-cd674b1a6ce4" providerId="ADAL" clId="{1F453CD8-66FB-4CE0-AA23-52B8A94445BC}" dt="2025-06-03T19:47:16.464" v="5005" actId="1076"/>
          <ac:picMkLst>
            <pc:docMk/>
            <pc:sldMk cId="341183564" sldId="278"/>
            <ac:picMk id="2052" creationId="{BA44A495-F383-463C-4189-093813129C77}"/>
          </ac:picMkLst>
        </pc:picChg>
      </pc:sldChg>
      <pc:sldChg chg="addSp delSp modSp add del mod">
        <pc:chgData name="Revilla Gabari, Fernando" userId="13290909-6d2a-4d42-8b9d-cd674b1a6ce4" providerId="ADAL" clId="{1F453CD8-66FB-4CE0-AA23-52B8A94445BC}" dt="2025-06-04T21:27:41.650" v="6028" actId="47"/>
        <pc:sldMkLst>
          <pc:docMk/>
          <pc:sldMk cId="1475996664" sldId="279"/>
        </pc:sldMkLst>
      </pc:sldChg>
      <pc:sldChg chg="addSp delSp modSp add mod ord">
        <pc:chgData name="Revilla Gabari, Fernando" userId="13290909-6d2a-4d42-8b9d-cd674b1a6ce4" providerId="ADAL" clId="{1F453CD8-66FB-4CE0-AA23-52B8A94445BC}" dt="2025-06-04T21:27:15.832" v="6027" actId="12"/>
        <pc:sldMkLst>
          <pc:docMk/>
          <pc:sldMk cId="2130582405" sldId="280"/>
        </pc:sldMkLst>
        <pc:spChg chg="add mod">
          <ac:chgData name="Revilla Gabari, Fernando" userId="13290909-6d2a-4d42-8b9d-cd674b1a6ce4" providerId="ADAL" clId="{1F453CD8-66FB-4CE0-AA23-52B8A94445BC}" dt="2025-06-04T21:25:12.996" v="5999" actId="20577"/>
          <ac:spMkLst>
            <pc:docMk/>
            <pc:sldMk cId="2130582405" sldId="280"/>
            <ac:spMk id="13" creationId="{5F988158-7184-244B-A0F0-D361A28F1B27}"/>
          </ac:spMkLst>
        </pc:spChg>
        <pc:spChg chg="add mod">
          <ac:chgData name="Revilla Gabari, Fernando" userId="13290909-6d2a-4d42-8b9d-cd674b1a6ce4" providerId="ADAL" clId="{1F453CD8-66FB-4CE0-AA23-52B8A94445BC}" dt="2025-06-04T21:23:36.956" v="5989"/>
          <ac:spMkLst>
            <pc:docMk/>
            <pc:sldMk cId="2130582405" sldId="280"/>
            <ac:spMk id="14" creationId="{E2E1D201-5E7E-AFB5-7FA4-4A31DC712B9E}"/>
          </ac:spMkLst>
        </pc:spChg>
        <pc:spChg chg="add mod">
          <ac:chgData name="Revilla Gabari, Fernando" userId="13290909-6d2a-4d42-8b9d-cd674b1a6ce4" providerId="ADAL" clId="{1F453CD8-66FB-4CE0-AA23-52B8A94445BC}" dt="2025-06-04T21:27:15.832" v="6027" actId="12"/>
          <ac:spMkLst>
            <pc:docMk/>
            <pc:sldMk cId="2130582405" sldId="280"/>
            <ac:spMk id="15" creationId="{07498A33-4170-03E0-F1BC-98EB34BFE3C7}"/>
          </ac:spMkLst>
        </pc:spChg>
        <pc:spChg chg="add mod">
          <ac:chgData name="Revilla Gabari, Fernando" userId="13290909-6d2a-4d42-8b9d-cd674b1a6ce4" providerId="ADAL" clId="{1F453CD8-66FB-4CE0-AA23-52B8A94445BC}" dt="2025-06-04T21:24:00.416" v="5993"/>
          <ac:spMkLst>
            <pc:docMk/>
            <pc:sldMk cId="2130582405" sldId="280"/>
            <ac:spMk id="16" creationId="{E80C55A9-7855-BC0C-C950-48127189EDC0}"/>
          </ac:spMkLst>
        </pc:spChg>
        <pc:picChg chg="mod">
          <ac:chgData name="Revilla Gabari, Fernando" userId="13290909-6d2a-4d42-8b9d-cd674b1a6ce4" providerId="ADAL" clId="{1F453CD8-66FB-4CE0-AA23-52B8A94445BC}" dt="2025-06-04T21:21:17.220" v="5701" actId="1076"/>
          <ac:picMkLst>
            <pc:docMk/>
            <pc:sldMk cId="2130582405" sldId="280"/>
            <ac:picMk id="12" creationId="{229F5BB3-AB3C-1D21-3CBE-FC83765F6A9B}"/>
          </ac:picMkLst>
        </pc:picChg>
      </pc:sldChg>
      <pc:sldChg chg="addSp delSp modSp add del mod">
        <pc:chgData name="Revilla Gabari, Fernando" userId="13290909-6d2a-4d42-8b9d-cd674b1a6ce4" providerId="ADAL" clId="{1F453CD8-66FB-4CE0-AA23-52B8A94445BC}" dt="2025-06-04T21:28:34.719" v="6033" actId="47"/>
        <pc:sldMkLst>
          <pc:docMk/>
          <pc:sldMk cId="1763859115" sldId="281"/>
        </pc:sldMkLst>
      </pc:sldChg>
      <pc:sldChg chg="addSp delSp modSp mod">
        <pc:chgData name="Revilla Gabari, Fernando" userId="13290909-6d2a-4d42-8b9d-cd674b1a6ce4" providerId="ADAL" clId="{1F453CD8-66FB-4CE0-AA23-52B8A94445BC}" dt="2025-06-06T13:21:55.492" v="7253" actId="1076"/>
        <pc:sldMkLst>
          <pc:docMk/>
          <pc:sldMk cId="2018601204" sldId="282"/>
        </pc:sldMkLst>
        <pc:spChg chg="mod">
          <ac:chgData name="Revilla Gabari, Fernando" userId="13290909-6d2a-4d42-8b9d-cd674b1a6ce4" providerId="ADAL" clId="{1F453CD8-66FB-4CE0-AA23-52B8A94445BC}" dt="2025-06-06T13:21:55.492" v="7253" actId="1076"/>
          <ac:spMkLst>
            <pc:docMk/>
            <pc:sldMk cId="2018601204" sldId="282"/>
            <ac:spMk id="2" creationId="{60102FDA-A1AA-731F-84A4-E1756D0E5B37}"/>
          </ac:spMkLst>
        </pc:spChg>
        <pc:spChg chg="add del mod ord">
          <ac:chgData name="Revilla Gabari, Fernando" userId="13290909-6d2a-4d42-8b9d-cd674b1a6ce4" providerId="ADAL" clId="{1F453CD8-66FB-4CE0-AA23-52B8A94445BC}" dt="2025-06-06T13:17:32.598" v="7156" actId="478"/>
          <ac:spMkLst>
            <pc:docMk/>
            <pc:sldMk cId="2018601204" sldId="282"/>
            <ac:spMk id="7" creationId="{C975ACA9-8C43-7C7E-E989-DBC24C394D25}"/>
          </ac:spMkLst>
        </pc:spChg>
      </pc:sldChg>
      <pc:sldChg chg="modSp add del mod">
        <pc:chgData name="Revilla Gabari, Fernando" userId="13290909-6d2a-4d42-8b9d-cd674b1a6ce4" providerId="ADAL" clId="{1F453CD8-66FB-4CE0-AA23-52B8A94445BC}" dt="2025-06-01T16:45:09.748" v="2222" actId="47"/>
        <pc:sldMkLst>
          <pc:docMk/>
          <pc:sldMk cId="2507179167" sldId="282"/>
        </pc:sldMkLst>
      </pc:sldChg>
      <pc:sldChg chg="addSp delSp modSp add mod">
        <pc:chgData name="Revilla Gabari, Fernando" userId="13290909-6d2a-4d42-8b9d-cd674b1a6ce4" providerId="ADAL" clId="{1F453CD8-66FB-4CE0-AA23-52B8A94445BC}" dt="2025-06-04T21:10:23.222" v="5603" actId="1035"/>
        <pc:sldMkLst>
          <pc:docMk/>
          <pc:sldMk cId="820429587" sldId="283"/>
        </pc:sldMkLst>
        <pc:spChg chg="add mod">
          <ac:chgData name="Revilla Gabari, Fernando" userId="13290909-6d2a-4d42-8b9d-cd674b1a6ce4" providerId="ADAL" clId="{1F453CD8-66FB-4CE0-AA23-52B8A94445BC}" dt="2025-06-03T19:28:23.795" v="4401" actId="20577"/>
          <ac:spMkLst>
            <pc:docMk/>
            <pc:sldMk cId="820429587" sldId="283"/>
            <ac:spMk id="4" creationId="{A3BEA520-2C88-8614-7B39-A4D210516EE0}"/>
          </ac:spMkLst>
        </pc:spChg>
        <pc:spChg chg="add mod">
          <ac:chgData name="Revilla Gabari, Fernando" userId="13290909-6d2a-4d42-8b9d-cd674b1a6ce4" providerId="ADAL" clId="{1F453CD8-66FB-4CE0-AA23-52B8A94445BC}" dt="2025-06-04T21:09:46.440" v="5576" actId="1076"/>
          <ac:spMkLst>
            <pc:docMk/>
            <pc:sldMk cId="820429587" sldId="283"/>
            <ac:spMk id="9" creationId="{4C1EDB2A-600D-9EF9-B929-ACCB8F7A119E}"/>
          </ac:spMkLst>
        </pc:spChg>
        <pc:spChg chg="add mod ord">
          <ac:chgData name="Revilla Gabari, Fernando" userId="13290909-6d2a-4d42-8b9d-cd674b1a6ce4" providerId="ADAL" clId="{1F453CD8-66FB-4CE0-AA23-52B8A94445BC}" dt="2025-06-04T21:09:54.331" v="5578" actId="14100"/>
          <ac:spMkLst>
            <pc:docMk/>
            <pc:sldMk cId="820429587" sldId="283"/>
            <ac:spMk id="13" creationId="{B3F7994A-4E06-2BB9-DCC3-A2B0DE20173C}"/>
          </ac:spMkLst>
        </pc:spChg>
        <pc:spChg chg="mod">
          <ac:chgData name="Revilla Gabari, Fernando" userId="13290909-6d2a-4d42-8b9d-cd674b1a6ce4" providerId="ADAL" clId="{1F453CD8-66FB-4CE0-AA23-52B8A94445BC}" dt="2025-06-04T21:10:23.222" v="5603" actId="1035"/>
          <ac:spMkLst>
            <pc:docMk/>
            <pc:sldMk cId="820429587" sldId="283"/>
            <ac:spMk id="16" creationId="{193B1F10-67FE-06A6-F33A-5C1273D6C54E}"/>
          </ac:spMkLst>
        </pc:spChg>
      </pc:sldChg>
      <pc:sldChg chg="addSp delSp modSp add mod">
        <pc:chgData name="Revilla Gabari, Fernando" userId="13290909-6d2a-4d42-8b9d-cd674b1a6ce4" providerId="ADAL" clId="{1F453CD8-66FB-4CE0-AA23-52B8A94445BC}" dt="2025-06-05T22:44:57.657" v="7052" actId="20577"/>
        <pc:sldMkLst>
          <pc:docMk/>
          <pc:sldMk cId="3995919735" sldId="284"/>
        </pc:sldMkLst>
        <pc:spChg chg="add mod">
          <ac:chgData name="Revilla Gabari, Fernando" userId="13290909-6d2a-4d42-8b9d-cd674b1a6ce4" providerId="ADAL" clId="{1F453CD8-66FB-4CE0-AA23-52B8A94445BC}" dt="2025-06-04T15:33:17.214" v="5276"/>
          <ac:spMkLst>
            <pc:docMk/>
            <pc:sldMk cId="3995919735" sldId="284"/>
            <ac:spMk id="2" creationId="{4374ABE6-C57E-EB8C-5C26-EB903CE66876}"/>
          </ac:spMkLst>
        </pc:spChg>
        <pc:spChg chg="add mod">
          <ac:chgData name="Revilla Gabari, Fernando" userId="13290909-6d2a-4d42-8b9d-cd674b1a6ce4" providerId="ADAL" clId="{1F453CD8-66FB-4CE0-AA23-52B8A94445BC}" dt="2025-06-05T22:44:57.657" v="7052" actId="20577"/>
          <ac:spMkLst>
            <pc:docMk/>
            <pc:sldMk cId="3995919735" sldId="284"/>
            <ac:spMk id="3" creationId="{1E542ACC-201B-E834-8AB1-8C3EE91BCED4}"/>
          </ac:spMkLst>
        </pc:spChg>
        <pc:spChg chg="add mod">
          <ac:chgData name="Revilla Gabari, Fernando" userId="13290909-6d2a-4d42-8b9d-cd674b1a6ce4" providerId="ADAL" clId="{1F453CD8-66FB-4CE0-AA23-52B8A94445BC}" dt="2025-06-03T19:51:54.570" v="5130" actId="20577"/>
          <ac:spMkLst>
            <pc:docMk/>
            <pc:sldMk cId="3995919735" sldId="284"/>
            <ac:spMk id="11" creationId="{BC313EBE-24E8-5B82-10D3-CCC709427BCE}"/>
          </ac:spMkLst>
        </pc:spChg>
      </pc:sldChg>
      <pc:sldChg chg="addSp delSp modSp add mod">
        <pc:chgData name="Revilla Gabari, Fernando" userId="13290909-6d2a-4d42-8b9d-cd674b1a6ce4" providerId="ADAL" clId="{1F453CD8-66FB-4CE0-AA23-52B8A94445BC}" dt="2025-06-04T21:10:14.170" v="5592" actId="1035"/>
        <pc:sldMkLst>
          <pc:docMk/>
          <pc:sldMk cId="1075267132" sldId="285"/>
        </pc:sldMkLst>
        <pc:spChg chg="mod">
          <ac:chgData name="Revilla Gabari, Fernando" userId="13290909-6d2a-4d42-8b9d-cd674b1a6ce4" providerId="ADAL" clId="{1F453CD8-66FB-4CE0-AA23-52B8A94445BC}" dt="2025-06-04T21:10:14.170" v="5592" actId="1035"/>
          <ac:spMkLst>
            <pc:docMk/>
            <pc:sldMk cId="1075267132" sldId="285"/>
            <ac:spMk id="16" creationId="{0C9F6EA3-FA04-0CF9-DB4C-FAF7775A50A3}"/>
          </ac:spMkLst>
        </pc:spChg>
        <pc:spChg chg="mod">
          <ac:chgData name="Revilla Gabari, Fernando" userId="13290909-6d2a-4d42-8b9d-cd674b1a6ce4" providerId="ADAL" clId="{1F453CD8-66FB-4CE0-AA23-52B8A94445BC}" dt="2025-06-04T21:10:14.170" v="5592" actId="1035"/>
          <ac:spMkLst>
            <pc:docMk/>
            <pc:sldMk cId="1075267132" sldId="285"/>
            <ac:spMk id="20" creationId="{A0EF0642-C259-AA4A-A5E5-B2AD4F5034A8}"/>
          </ac:spMkLst>
        </pc:spChg>
      </pc:sldChg>
      <pc:sldChg chg="add del">
        <pc:chgData name="Revilla Gabari, Fernando" userId="13290909-6d2a-4d42-8b9d-cd674b1a6ce4" providerId="ADAL" clId="{1F453CD8-66FB-4CE0-AA23-52B8A94445BC}" dt="2025-06-03T16:30:46.240" v="3799" actId="47"/>
        <pc:sldMkLst>
          <pc:docMk/>
          <pc:sldMk cId="2429084954" sldId="285"/>
        </pc:sldMkLst>
      </pc:sldChg>
      <pc:sldChg chg="addSp delSp modSp add mod">
        <pc:chgData name="Revilla Gabari, Fernando" userId="13290909-6d2a-4d42-8b9d-cd674b1a6ce4" providerId="ADAL" clId="{1F453CD8-66FB-4CE0-AA23-52B8A94445BC}" dt="2025-06-04T21:11:58.475" v="5618" actId="14100"/>
        <pc:sldMkLst>
          <pc:docMk/>
          <pc:sldMk cId="3314368181" sldId="286"/>
        </pc:sldMkLst>
        <pc:spChg chg="add mod">
          <ac:chgData name="Revilla Gabari, Fernando" userId="13290909-6d2a-4d42-8b9d-cd674b1a6ce4" providerId="ADAL" clId="{1F453CD8-66FB-4CE0-AA23-52B8A94445BC}" dt="2025-06-03T19:40:00.625" v="4939" actId="1076"/>
          <ac:spMkLst>
            <pc:docMk/>
            <pc:sldMk cId="3314368181" sldId="286"/>
            <ac:spMk id="3" creationId="{B9E679A8-C20F-630F-8DD8-25F9FC2D775A}"/>
          </ac:spMkLst>
        </pc:spChg>
        <pc:spChg chg="add mod">
          <ac:chgData name="Revilla Gabari, Fernando" userId="13290909-6d2a-4d42-8b9d-cd674b1a6ce4" providerId="ADAL" clId="{1F453CD8-66FB-4CE0-AA23-52B8A94445BC}" dt="2025-06-04T21:11:58.475" v="5618" actId="14100"/>
          <ac:spMkLst>
            <pc:docMk/>
            <pc:sldMk cId="3314368181" sldId="286"/>
            <ac:spMk id="10" creationId="{F791E711-62BF-832C-9609-E2DF58ED97E3}"/>
          </ac:spMkLst>
        </pc:spChg>
        <pc:spChg chg="add mod">
          <ac:chgData name="Revilla Gabari, Fernando" userId="13290909-6d2a-4d42-8b9d-cd674b1a6ce4" providerId="ADAL" clId="{1F453CD8-66FB-4CE0-AA23-52B8A94445BC}" dt="2025-06-04T21:11:26.320" v="5608" actId="21"/>
          <ac:spMkLst>
            <pc:docMk/>
            <pc:sldMk cId="3314368181" sldId="286"/>
            <ac:spMk id="16" creationId="{2FDA0A2B-400E-2E05-6E40-BF5473F2FD66}"/>
          </ac:spMkLst>
        </pc:spChg>
        <pc:cxnChg chg="add mod">
          <ac:chgData name="Revilla Gabari, Fernando" userId="13290909-6d2a-4d42-8b9d-cd674b1a6ce4" providerId="ADAL" clId="{1F453CD8-66FB-4CE0-AA23-52B8A94445BC}" dt="2025-06-04T21:11:04.911" v="5606" actId="14100"/>
          <ac:cxnSpMkLst>
            <pc:docMk/>
            <pc:sldMk cId="3314368181" sldId="286"/>
            <ac:cxnSpMk id="5" creationId="{050CC54E-DB32-FD46-0C85-5AEC62B8FAFE}"/>
          </ac:cxnSpMkLst>
        </pc:cxnChg>
      </pc:sldChg>
      <pc:sldChg chg="addSp modSp ord">
        <pc:chgData name="Revilla Gabari, Fernando" userId="13290909-6d2a-4d42-8b9d-cd674b1a6ce4" providerId="ADAL" clId="{1F453CD8-66FB-4CE0-AA23-52B8A94445BC}" dt="2025-06-06T13:19:07.731" v="7159"/>
        <pc:sldMkLst>
          <pc:docMk/>
          <pc:sldMk cId="94086219" sldId="287"/>
        </pc:sldMkLst>
        <pc:spChg chg="add mod">
          <ac:chgData name="Revilla Gabari, Fernando" userId="13290909-6d2a-4d42-8b9d-cd674b1a6ce4" providerId="ADAL" clId="{1F453CD8-66FB-4CE0-AA23-52B8A94445BC}" dt="2025-06-04T21:14:16.152" v="5678"/>
          <ac:spMkLst>
            <pc:docMk/>
            <pc:sldMk cId="94086219" sldId="287"/>
            <ac:spMk id="4" creationId="{1024DA87-C53A-72D7-0C19-A6D2AD7CC99D}"/>
          </ac:spMkLst>
        </pc:spChg>
        <pc:picChg chg="add mod">
          <ac:chgData name="Revilla Gabari, Fernando" userId="13290909-6d2a-4d42-8b9d-cd674b1a6ce4" providerId="ADAL" clId="{1F453CD8-66FB-4CE0-AA23-52B8A94445BC}" dt="2025-06-04T21:14:16.152" v="5678"/>
          <ac:picMkLst>
            <pc:docMk/>
            <pc:sldMk cId="94086219" sldId="287"/>
            <ac:picMk id="2" creationId="{2D60E658-C18E-4709-6297-4BA52706C1C2}"/>
          </ac:picMkLst>
        </pc:picChg>
      </pc:sldChg>
      <pc:sldChg chg="addSp delSp modSp add mod">
        <pc:chgData name="Revilla Gabari, Fernando" userId="13290909-6d2a-4d42-8b9d-cd674b1a6ce4" providerId="ADAL" clId="{1F453CD8-66FB-4CE0-AA23-52B8A94445BC}" dt="2025-06-04T15:40:49.659" v="5374" actId="21"/>
        <pc:sldMkLst>
          <pc:docMk/>
          <pc:sldMk cId="2280218620" sldId="288"/>
        </pc:sldMkLst>
        <pc:spChg chg="mod">
          <ac:chgData name="Revilla Gabari, Fernando" userId="13290909-6d2a-4d42-8b9d-cd674b1a6ce4" providerId="ADAL" clId="{1F453CD8-66FB-4CE0-AA23-52B8A94445BC}" dt="2025-06-04T15:34:56.764" v="5313" actId="20577"/>
          <ac:spMkLst>
            <pc:docMk/>
            <pc:sldMk cId="2280218620" sldId="288"/>
            <ac:spMk id="3" creationId="{7F2539AB-77EB-4BEE-8C3F-9C27C3E06B95}"/>
          </ac:spMkLst>
        </pc:spChg>
        <pc:spChg chg="add mod">
          <ac:chgData name="Revilla Gabari, Fernando" userId="13290909-6d2a-4d42-8b9d-cd674b1a6ce4" providerId="ADAL" clId="{1F453CD8-66FB-4CE0-AA23-52B8A94445BC}" dt="2025-06-04T15:39:26.933" v="5361" actId="1036"/>
          <ac:spMkLst>
            <pc:docMk/>
            <pc:sldMk cId="2280218620" sldId="288"/>
            <ac:spMk id="4" creationId="{2CBD8C5D-1A13-AEE7-6966-F751B5A0CB7E}"/>
          </ac:spMkLst>
        </pc:spChg>
        <pc:spChg chg="add mod">
          <ac:chgData name="Revilla Gabari, Fernando" userId="13290909-6d2a-4d42-8b9d-cd674b1a6ce4" providerId="ADAL" clId="{1F453CD8-66FB-4CE0-AA23-52B8A94445BC}" dt="2025-06-04T15:39:26.933" v="5361" actId="1036"/>
          <ac:spMkLst>
            <pc:docMk/>
            <pc:sldMk cId="2280218620" sldId="288"/>
            <ac:spMk id="7" creationId="{76D8408C-7468-CA02-0A8B-00ABAC4E75A1}"/>
          </ac:spMkLst>
        </pc:spChg>
        <pc:spChg chg="add mod">
          <ac:chgData name="Revilla Gabari, Fernando" userId="13290909-6d2a-4d42-8b9d-cd674b1a6ce4" providerId="ADAL" clId="{1F453CD8-66FB-4CE0-AA23-52B8A94445BC}" dt="2025-06-04T15:39:26.933" v="5361" actId="1036"/>
          <ac:spMkLst>
            <pc:docMk/>
            <pc:sldMk cId="2280218620" sldId="288"/>
            <ac:spMk id="9" creationId="{BD57E4B0-4F50-41D7-1F38-0761DF953BD1}"/>
          </ac:spMkLst>
        </pc:spChg>
        <pc:spChg chg="add mod">
          <ac:chgData name="Revilla Gabari, Fernando" userId="13290909-6d2a-4d42-8b9d-cd674b1a6ce4" providerId="ADAL" clId="{1F453CD8-66FB-4CE0-AA23-52B8A94445BC}" dt="2025-06-04T15:38:54.537" v="5348" actId="1076"/>
          <ac:spMkLst>
            <pc:docMk/>
            <pc:sldMk cId="2280218620" sldId="288"/>
            <ac:spMk id="13" creationId="{CD125E75-6C5F-A6D6-0F5C-05EC9400B18D}"/>
          </ac:spMkLst>
        </pc:spChg>
        <pc:picChg chg="ord">
          <ac:chgData name="Revilla Gabari, Fernando" userId="13290909-6d2a-4d42-8b9d-cd674b1a6ce4" providerId="ADAL" clId="{1F453CD8-66FB-4CE0-AA23-52B8A94445BC}" dt="2025-06-04T15:39:13.453" v="5350" actId="166"/>
          <ac:picMkLst>
            <pc:docMk/>
            <pc:sldMk cId="2280218620" sldId="288"/>
            <ac:picMk id="10" creationId="{EB48F962-75B5-531E-BFB6-AB3F5669607A}"/>
          </ac:picMkLst>
        </pc:picChg>
      </pc:sldChg>
      <pc:sldChg chg="addSp delSp modSp add mod">
        <pc:chgData name="Revilla Gabari, Fernando" userId="13290909-6d2a-4d42-8b9d-cd674b1a6ce4" providerId="ADAL" clId="{1F453CD8-66FB-4CE0-AA23-52B8A94445BC}" dt="2025-06-04T15:43:03.896" v="5398" actId="14100"/>
        <pc:sldMkLst>
          <pc:docMk/>
          <pc:sldMk cId="1711974069" sldId="289"/>
        </pc:sldMkLst>
        <pc:spChg chg="add mod">
          <ac:chgData name="Revilla Gabari, Fernando" userId="13290909-6d2a-4d42-8b9d-cd674b1a6ce4" providerId="ADAL" clId="{1F453CD8-66FB-4CE0-AA23-52B8A94445BC}" dt="2025-06-04T15:41:20.582" v="5378" actId="1076"/>
          <ac:spMkLst>
            <pc:docMk/>
            <pc:sldMk cId="1711974069" sldId="289"/>
            <ac:spMk id="11" creationId="{718C26EF-9FD6-64B9-720F-28C46461BE2D}"/>
          </ac:spMkLst>
        </pc:spChg>
        <pc:spChg chg="add mod">
          <ac:chgData name="Revilla Gabari, Fernando" userId="13290909-6d2a-4d42-8b9d-cd674b1a6ce4" providerId="ADAL" clId="{1F453CD8-66FB-4CE0-AA23-52B8A94445BC}" dt="2025-06-04T15:43:03.896" v="5398" actId="14100"/>
          <ac:spMkLst>
            <pc:docMk/>
            <pc:sldMk cId="1711974069" sldId="289"/>
            <ac:spMk id="14" creationId="{9476DCDC-6031-2BC3-1CA0-400358DA8136}"/>
          </ac:spMkLst>
        </pc:spChg>
        <pc:spChg chg="add mod">
          <ac:chgData name="Revilla Gabari, Fernando" userId="13290909-6d2a-4d42-8b9d-cd674b1a6ce4" providerId="ADAL" clId="{1F453CD8-66FB-4CE0-AA23-52B8A94445BC}" dt="2025-06-04T15:42:35.700" v="5395" actId="20577"/>
          <ac:spMkLst>
            <pc:docMk/>
            <pc:sldMk cId="1711974069" sldId="289"/>
            <ac:spMk id="15" creationId="{FA81773C-0BF6-94CB-5DC8-F98FD3478E70}"/>
          </ac:spMkLst>
        </pc:spChg>
      </pc:sldChg>
      <pc:sldChg chg="delSp modSp add mod">
        <pc:chgData name="Revilla Gabari, Fernando" userId="13290909-6d2a-4d42-8b9d-cd674b1a6ce4" providerId="ADAL" clId="{1F453CD8-66FB-4CE0-AA23-52B8A94445BC}" dt="2025-06-04T15:45:30.861" v="5441" actId="122"/>
        <pc:sldMkLst>
          <pc:docMk/>
          <pc:sldMk cId="425518584" sldId="290"/>
        </pc:sldMkLst>
        <pc:spChg chg="mod">
          <ac:chgData name="Revilla Gabari, Fernando" userId="13290909-6d2a-4d42-8b9d-cd674b1a6ce4" providerId="ADAL" clId="{1F453CD8-66FB-4CE0-AA23-52B8A94445BC}" dt="2025-06-04T15:45:30.861" v="5441" actId="122"/>
          <ac:spMkLst>
            <pc:docMk/>
            <pc:sldMk cId="425518584" sldId="290"/>
            <ac:spMk id="3" creationId="{296261ED-63E3-652B-250F-6AFA58E3BE44}"/>
          </ac:spMkLst>
        </pc:spChg>
        <pc:graphicFrameChg chg="mod modGraphic">
          <ac:chgData name="Revilla Gabari, Fernando" userId="13290909-6d2a-4d42-8b9d-cd674b1a6ce4" providerId="ADAL" clId="{1F453CD8-66FB-4CE0-AA23-52B8A94445BC}" dt="2025-06-04T15:44:25.461" v="5410" actId="1076"/>
          <ac:graphicFrameMkLst>
            <pc:docMk/>
            <pc:sldMk cId="425518584" sldId="290"/>
            <ac:graphicFrameMk id="2" creationId="{9A43E898-E747-E5F8-9E40-CEB06E348230}"/>
          </ac:graphicFrameMkLst>
        </pc:graphicFrameChg>
      </pc:sldChg>
      <pc:sldChg chg="add del">
        <pc:chgData name="Revilla Gabari, Fernando" userId="13290909-6d2a-4d42-8b9d-cd674b1a6ce4" providerId="ADAL" clId="{1F453CD8-66FB-4CE0-AA23-52B8A94445BC}" dt="2025-06-04T15:44:57.282" v="5412"/>
        <pc:sldMkLst>
          <pc:docMk/>
          <pc:sldMk cId="1036379373" sldId="291"/>
        </pc:sldMkLst>
      </pc:sldChg>
      <pc:sldChg chg="addSp delSp modSp mod">
        <pc:chgData name="Revilla Gabari, Fernando" userId="13290909-6d2a-4d42-8b9d-cd674b1a6ce4" providerId="ADAL" clId="{1F453CD8-66FB-4CE0-AA23-52B8A94445BC}" dt="2025-06-04T21:28:13.120" v="6032"/>
        <pc:sldMkLst>
          <pc:docMk/>
          <pc:sldMk cId="3628548712" sldId="291"/>
        </pc:sldMkLst>
        <pc:spChg chg="mod">
          <ac:chgData name="Revilla Gabari, Fernando" userId="13290909-6d2a-4d42-8b9d-cd674b1a6ce4" providerId="ADAL" clId="{1F453CD8-66FB-4CE0-AA23-52B8A94445BC}" dt="2025-06-04T21:27:54.665" v="6029" actId="1076"/>
          <ac:spMkLst>
            <pc:docMk/>
            <pc:sldMk cId="3628548712" sldId="291"/>
            <ac:spMk id="16" creationId="{F2DC6975-064E-CF41-1F2B-CED3BA42EFC8}"/>
          </ac:spMkLst>
        </pc:spChg>
        <pc:picChg chg="add mod">
          <ac:chgData name="Revilla Gabari, Fernando" userId="13290909-6d2a-4d42-8b9d-cd674b1a6ce4" providerId="ADAL" clId="{1F453CD8-66FB-4CE0-AA23-52B8A94445BC}" dt="2025-06-04T21:28:13.120" v="6032"/>
          <ac:picMkLst>
            <pc:docMk/>
            <pc:sldMk cId="3628548712" sldId="291"/>
            <ac:picMk id="4" creationId="{65626E85-511D-43EA-8F2B-ADE3BB1786A6}"/>
          </ac:picMkLst>
        </pc:picChg>
        <pc:picChg chg="add mod">
          <ac:chgData name="Revilla Gabari, Fernando" userId="13290909-6d2a-4d42-8b9d-cd674b1a6ce4" providerId="ADAL" clId="{1F453CD8-66FB-4CE0-AA23-52B8A94445BC}" dt="2025-06-04T21:28:13.120" v="6032"/>
          <ac:picMkLst>
            <pc:docMk/>
            <pc:sldMk cId="3628548712" sldId="291"/>
            <ac:picMk id="5" creationId="{C3127FB5-495A-1DD8-4026-B99A9617F502}"/>
          </ac:picMkLst>
        </pc:picChg>
      </pc:sldChg>
      <pc:sldChg chg="delSp modSp add mod">
        <pc:chgData name="Revilla Gabari, Fernando" userId="13290909-6d2a-4d42-8b9d-cd674b1a6ce4" providerId="ADAL" clId="{1F453CD8-66FB-4CE0-AA23-52B8A94445BC}" dt="2025-06-04T21:40:12.292" v="7050" actId="14100"/>
        <pc:sldMkLst>
          <pc:docMk/>
          <pc:sldMk cId="2338288774" sldId="293"/>
        </pc:sldMkLst>
        <pc:spChg chg="mod">
          <ac:chgData name="Revilla Gabari, Fernando" userId="13290909-6d2a-4d42-8b9d-cd674b1a6ce4" providerId="ADAL" clId="{1F453CD8-66FB-4CE0-AA23-52B8A94445BC}" dt="2025-06-04T21:28:45.954" v="6045" actId="20577"/>
          <ac:spMkLst>
            <pc:docMk/>
            <pc:sldMk cId="2338288774" sldId="293"/>
            <ac:spMk id="13" creationId="{46198247-540E-F087-2993-09164FDED272}"/>
          </ac:spMkLst>
        </pc:spChg>
        <pc:spChg chg="mod">
          <ac:chgData name="Revilla Gabari, Fernando" userId="13290909-6d2a-4d42-8b9d-cd674b1a6ce4" providerId="ADAL" clId="{1F453CD8-66FB-4CE0-AA23-52B8A94445BC}" dt="2025-06-04T21:40:06.201" v="7049" actId="20577"/>
          <ac:spMkLst>
            <pc:docMk/>
            <pc:sldMk cId="2338288774" sldId="293"/>
            <ac:spMk id="24" creationId="{3D3A8BCD-2187-4B6B-5FA1-656795757396}"/>
          </ac:spMkLst>
        </pc:spChg>
        <pc:picChg chg="mod">
          <ac:chgData name="Revilla Gabari, Fernando" userId="13290909-6d2a-4d42-8b9d-cd674b1a6ce4" providerId="ADAL" clId="{1F453CD8-66FB-4CE0-AA23-52B8A94445BC}" dt="2025-06-04T21:40:12.292" v="7050" actId="14100"/>
          <ac:picMkLst>
            <pc:docMk/>
            <pc:sldMk cId="2338288774" sldId="293"/>
            <ac:picMk id="4" creationId="{1144F69F-6951-EE8F-A3A2-8CCDD837DAF7}"/>
          </ac:picMkLst>
        </pc:picChg>
      </pc:sldChg>
      <pc:sldChg chg="modSp add del mod ord">
        <pc:chgData name="Revilla Gabari, Fernando" userId="13290909-6d2a-4d42-8b9d-cd674b1a6ce4" providerId="ADAL" clId="{1F453CD8-66FB-4CE0-AA23-52B8A94445BC}" dt="2025-06-06T13:15:37.463" v="7114" actId="47"/>
        <pc:sldMkLst>
          <pc:docMk/>
          <pc:sldMk cId="3164548970" sldId="294"/>
        </pc:sldMkLst>
        <pc:spChg chg="mod">
          <ac:chgData name="Revilla Gabari, Fernando" userId="13290909-6d2a-4d42-8b9d-cd674b1a6ce4" providerId="ADAL" clId="{1F453CD8-66FB-4CE0-AA23-52B8A94445BC}" dt="2025-06-06T13:15:33.687" v="7113" actId="6549"/>
          <ac:spMkLst>
            <pc:docMk/>
            <pc:sldMk cId="3164548970" sldId="294"/>
            <ac:spMk id="25" creationId="{BCAC2EFD-F93E-B8D0-2628-9E1E54614FD7}"/>
          </ac:spMkLst>
        </pc:spChg>
      </pc:sldChg>
      <pc:sldChg chg="add">
        <pc:chgData name="Revilla Gabari, Fernando" userId="13290909-6d2a-4d42-8b9d-cd674b1a6ce4" providerId="ADAL" clId="{1F453CD8-66FB-4CE0-AA23-52B8A94445BC}" dt="2025-06-06T13:19:15.949" v="7160"/>
        <pc:sldMkLst>
          <pc:docMk/>
          <pc:sldMk cId="3203876407" sldId="296"/>
        </pc:sldMkLst>
      </pc:sldChg>
    </pc:docChg>
  </pc:docChgLst>
  <pc:docChgLst>
    <pc:chgData name="Torres Llamas, Marcelo" userId="S::marcelo.torres@grupo-sm.com::733911ca-4526-45c8-bcda-8f2e4294daf7" providerId="AD" clId="Web-{965C65EA-74AB-610E-1519-9077AF594CE1}"/>
    <pc:docChg chg="mod addSld delSld modSld sldOrd">
      <pc:chgData name="Torres Llamas, Marcelo" userId="S::marcelo.torres@grupo-sm.com::733911ca-4526-45c8-bcda-8f2e4294daf7" providerId="AD" clId="Web-{965C65EA-74AB-610E-1519-9077AF594CE1}" dt="2025-06-02T22:53:08.871" v="339" actId="20577"/>
      <pc:docMkLst>
        <pc:docMk/>
      </pc:docMkLst>
      <pc:sldChg chg="addSp delSp modSp">
        <pc:chgData name="Torres Llamas, Marcelo" userId="S::marcelo.torres@grupo-sm.com::733911ca-4526-45c8-bcda-8f2e4294daf7" providerId="AD" clId="Web-{965C65EA-74AB-610E-1519-9077AF594CE1}" dt="2025-06-02T22:14:13.543" v="67" actId="20577"/>
        <pc:sldMkLst>
          <pc:docMk/>
          <pc:sldMk cId="3370578596" sldId="272"/>
        </pc:sldMkLst>
        <pc:spChg chg="mod">
          <ac:chgData name="Torres Llamas, Marcelo" userId="S::marcelo.torres@grupo-sm.com::733911ca-4526-45c8-bcda-8f2e4294daf7" providerId="AD" clId="Web-{965C65EA-74AB-610E-1519-9077AF594CE1}" dt="2025-06-02T22:14:13.543" v="67" actId="20577"/>
          <ac:spMkLst>
            <pc:docMk/>
            <pc:sldMk cId="3370578596" sldId="272"/>
            <ac:spMk id="7" creationId="{F2206DF8-4A04-79E6-5C1D-4D423E34ABE2}"/>
          </ac:spMkLst>
        </pc:spChg>
        <pc:picChg chg="add mod">
          <ac:chgData name="Torres Llamas, Marcelo" userId="S::marcelo.torres@grupo-sm.com::733911ca-4526-45c8-bcda-8f2e4294daf7" providerId="AD" clId="Web-{965C65EA-74AB-610E-1519-9077AF594CE1}" dt="2025-06-02T22:13:20.460" v="44" actId="1076"/>
          <ac:picMkLst>
            <pc:docMk/>
            <pc:sldMk cId="3370578596" sldId="272"/>
            <ac:picMk id="3" creationId="{46B7B2E4-68CF-0A72-B5FB-B8FDE36BC674}"/>
          </ac:picMkLst>
        </pc:picChg>
      </pc:sldChg>
      <pc:sldChg chg="addSp modSp ord">
        <pc:chgData name="Torres Llamas, Marcelo" userId="S::marcelo.torres@grupo-sm.com::733911ca-4526-45c8-bcda-8f2e4294daf7" providerId="AD" clId="Web-{965C65EA-74AB-610E-1519-9077AF594CE1}" dt="2025-06-02T22:53:03.168" v="334" actId="1076"/>
        <pc:sldMkLst>
          <pc:docMk/>
          <pc:sldMk cId="3159540202" sldId="273"/>
        </pc:sldMkLst>
        <pc:spChg chg="mod">
          <ac:chgData name="Torres Llamas, Marcelo" userId="S::marcelo.torres@grupo-sm.com::733911ca-4526-45c8-bcda-8f2e4294daf7" providerId="AD" clId="Web-{965C65EA-74AB-610E-1519-9077AF594CE1}" dt="2025-06-02T22:53:03.168" v="334" actId="1076"/>
          <ac:spMkLst>
            <pc:docMk/>
            <pc:sldMk cId="3159540202" sldId="273"/>
            <ac:spMk id="7" creationId="{AF8FEB4A-BBCE-4852-EEE1-CDBA3E35A658}"/>
          </ac:spMkLst>
        </pc:spChg>
        <pc:picChg chg="add mod">
          <ac:chgData name="Torres Llamas, Marcelo" userId="S::marcelo.torres@grupo-sm.com::733911ca-4526-45c8-bcda-8f2e4294daf7" providerId="AD" clId="Web-{965C65EA-74AB-610E-1519-9077AF594CE1}" dt="2025-06-02T22:52:41.760" v="319" actId="14100"/>
          <ac:picMkLst>
            <pc:docMk/>
            <pc:sldMk cId="3159540202" sldId="273"/>
            <ac:picMk id="2" creationId="{17C42F27-0460-21D8-D5B5-C01D2D8AE8BB}"/>
          </ac:picMkLst>
        </pc:picChg>
        <pc:picChg chg="mod">
          <ac:chgData name="Torres Llamas, Marcelo" userId="S::marcelo.torres@grupo-sm.com::733911ca-4526-45c8-bcda-8f2e4294daf7" providerId="AD" clId="Web-{965C65EA-74AB-610E-1519-9077AF594CE1}" dt="2025-06-02T22:52:46.901" v="323" actId="1076"/>
          <ac:picMkLst>
            <pc:docMk/>
            <pc:sldMk cId="3159540202" sldId="273"/>
            <ac:picMk id="12" creationId="{2993CE30-C6F8-68D5-CBC4-8DC04778D066}"/>
          </ac:picMkLst>
        </pc:picChg>
      </pc:sldChg>
      <pc:sldChg chg="del">
        <pc:chgData name="Torres Llamas, Marcelo" userId="S::marcelo.torres@grupo-sm.com::733911ca-4526-45c8-bcda-8f2e4294daf7" providerId="AD" clId="Web-{965C65EA-74AB-610E-1519-9077AF594CE1}" dt="2025-06-02T22:13:48.119" v="58"/>
        <pc:sldMkLst>
          <pc:docMk/>
          <pc:sldMk cId="1107845229" sldId="274"/>
        </pc:sldMkLst>
      </pc:sldChg>
      <pc:sldChg chg="addSp delSp modSp ord">
        <pc:chgData name="Torres Llamas, Marcelo" userId="S::marcelo.torres@grupo-sm.com::733911ca-4526-45c8-bcda-8f2e4294daf7" providerId="AD" clId="Web-{965C65EA-74AB-610E-1519-9077AF594CE1}" dt="2025-06-02T22:44:10.374" v="315" actId="14100"/>
        <pc:sldMkLst>
          <pc:docMk/>
          <pc:sldMk cId="4235408537" sldId="275"/>
        </pc:sldMkLst>
        <pc:spChg chg="mod">
          <ac:chgData name="Torres Llamas, Marcelo" userId="S::marcelo.torres@grupo-sm.com::733911ca-4526-45c8-bcda-8f2e4294daf7" providerId="AD" clId="Web-{965C65EA-74AB-610E-1519-9077AF594CE1}" dt="2025-06-02T22:44:10.374" v="315" actId="14100"/>
          <ac:spMkLst>
            <pc:docMk/>
            <pc:sldMk cId="4235408537" sldId="275"/>
            <ac:spMk id="7" creationId="{75AB8537-F81A-BD09-BA96-2D1105A0F712}"/>
          </ac:spMkLst>
        </pc:spChg>
        <pc:picChg chg="add mod">
          <ac:chgData name="Torres Llamas, Marcelo" userId="S::marcelo.torres@grupo-sm.com::733911ca-4526-45c8-bcda-8f2e4294daf7" providerId="AD" clId="Web-{965C65EA-74AB-610E-1519-9077AF594CE1}" dt="2025-06-02T22:43:34.324" v="290" actId="1076"/>
          <ac:picMkLst>
            <pc:docMk/>
            <pc:sldMk cId="4235408537" sldId="275"/>
            <ac:picMk id="2" creationId="{3A793B31-91C0-7624-C361-D8883C911146}"/>
          </ac:picMkLst>
        </pc:picChg>
      </pc:sldChg>
      <pc:sldChg chg="addSp delSp modSp ord">
        <pc:chgData name="Torres Llamas, Marcelo" userId="S::marcelo.torres@grupo-sm.com::733911ca-4526-45c8-bcda-8f2e4294daf7" providerId="AD" clId="Web-{965C65EA-74AB-610E-1519-9077AF594CE1}" dt="2025-06-02T22:38:30.252" v="258"/>
        <pc:sldMkLst>
          <pc:docMk/>
          <pc:sldMk cId="3179229012" sldId="276"/>
        </pc:sldMkLst>
        <pc:spChg chg="mod">
          <ac:chgData name="Torres Llamas, Marcelo" userId="S::marcelo.torres@grupo-sm.com::733911ca-4526-45c8-bcda-8f2e4294daf7" providerId="AD" clId="Web-{965C65EA-74AB-610E-1519-9077AF594CE1}" dt="2025-06-02T22:36:50.509" v="134" actId="1076"/>
          <ac:spMkLst>
            <pc:docMk/>
            <pc:sldMk cId="3179229012" sldId="276"/>
            <ac:spMk id="2" creationId="{86CFD21D-3F64-6509-4596-BD805F34C7A0}"/>
          </ac:spMkLst>
        </pc:spChg>
        <pc:spChg chg="mod">
          <ac:chgData name="Torres Llamas, Marcelo" userId="S::marcelo.torres@grupo-sm.com::733911ca-4526-45c8-bcda-8f2e4294daf7" providerId="AD" clId="Web-{965C65EA-74AB-610E-1519-9077AF594CE1}" dt="2025-06-02T22:36:29.570" v="127" actId="20577"/>
          <ac:spMkLst>
            <pc:docMk/>
            <pc:sldMk cId="3179229012" sldId="276"/>
            <ac:spMk id="7" creationId="{84B364C7-8C82-AE18-89FB-327EF4F22F08}"/>
          </ac:spMkLst>
        </pc:spChg>
        <pc:spChg chg="add del mod">
          <ac:chgData name="Torres Llamas, Marcelo" userId="S::marcelo.torres@grupo-sm.com::733911ca-4526-45c8-bcda-8f2e4294daf7" providerId="AD" clId="Web-{965C65EA-74AB-610E-1519-9077AF594CE1}" dt="2025-06-02T22:38:08.906" v="247" actId="1076"/>
          <ac:spMkLst>
            <pc:docMk/>
            <pc:sldMk cId="3179229012" sldId="276"/>
            <ac:spMk id="11" creationId="{F96E92E6-51F5-25FF-9D9E-C10AF6CFEBD9}"/>
          </ac:spMkLst>
        </pc:spChg>
        <pc:picChg chg="add mod">
          <ac:chgData name="Torres Llamas, Marcelo" userId="S::marcelo.torres@grupo-sm.com::733911ca-4526-45c8-bcda-8f2e4294daf7" providerId="AD" clId="Web-{965C65EA-74AB-610E-1519-9077AF594CE1}" dt="2025-06-02T22:36:48.290" v="133" actId="1076"/>
          <ac:picMkLst>
            <pc:docMk/>
            <pc:sldMk cId="3179229012" sldId="276"/>
            <ac:picMk id="3" creationId="{C89C8D28-3B09-1A31-1E94-03EB82A09FCD}"/>
          </ac:picMkLst>
        </pc:picChg>
        <pc:picChg chg="add mod">
          <ac:chgData name="Torres Llamas, Marcelo" userId="S::marcelo.torres@grupo-sm.com::733911ca-4526-45c8-bcda-8f2e4294daf7" providerId="AD" clId="Web-{965C65EA-74AB-610E-1519-9077AF594CE1}" dt="2025-06-02T22:36:42.430" v="130" actId="1076"/>
          <ac:picMkLst>
            <pc:docMk/>
            <pc:sldMk cId="3179229012" sldId="276"/>
            <ac:picMk id="9" creationId="{1BB9CB2D-67DF-C78A-B20E-D60E9ACF457E}"/>
          </ac:picMkLst>
        </pc:picChg>
      </pc:sldChg>
      <pc:sldChg chg="modSp">
        <pc:chgData name="Torres Llamas, Marcelo" userId="S::marcelo.torres@grupo-sm.com::733911ca-4526-45c8-bcda-8f2e4294daf7" providerId="AD" clId="Web-{965C65EA-74AB-610E-1519-9077AF594CE1}" dt="2025-06-02T22:33:35.337" v="81" actId="20577"/>
        <pc:sldMkLst>
          <pc:docMk/>
          <pc:sldMk cId="714473406" sldId="277"/>
        </pc:sldMkLst>
        <pc:spChg chg="mod">
          <ac:chgData name="Torres Llamas, Marcelo" userId="S::marcelo.torres@grupo-sm.com::733911ca-4526-45c8-bcda-8f2e4294daf7" providerId="AD" clId="Web-{965C65EA-74AB-610E-1519-9077AF594CE1}" dt="2025-06-02T22:33:35.337" v="81" actId="20577"/>
          <ac:spMkLst>
            <pc:docMk/>
            <pc:sldMk cId="714473406" sldId="277"/>
            <ac:spMk id="7" creationId="{15B1FC24-E5B9-21DE-9321-6DADC9735B24}"/>
          </ac:spMkLst>
        </pc:spChg>
      </pc:sldChg>
      <pc:sldChg chg="modSp">
        <pc:chgData name="Torres Llamas, Marcelo" userId="S::marcelo.torres@grupo-sm.com::733911ca-4526-45c8-bcda-8f2e4294daf7" providerId="AD" clId="Web-{965C65EA-74AB-610E-1519-9077AF594CE1}" dt="2025-06-02T22:10:30.290" v="6" actId="1076"/>
        <pc:sldMkLst>
          <pc:docMk/>
          <pc:sldMk cId="1475996664" sldId="279"/>
        </pc:sldMkLst>
      </pc:sldChg>
      <pc:sldChg chg="modSp">
        <pc:chgData name="Torres Llamas, Marcelo" userId="S::marcelo.torres@grupo-sm.com::733911ca-4526-45c8-bcda-8f2e4294daf7" providerId="AD" clId="Web-{965C65EA-74AB-610E-1519-9077AF594CE1}" dt="2025-06-02T22:10:22.883" v="4" actId="1076"/>
        <pc:sldMkLst>
          <pc:docMk/>
          <pc:sldMk cId="1763859115" sldId="281"/>
        </pc:sldMkLst>
      </pc:sldChg>
      <pc:sldChg chg="delSp modSp add ord replId">
        <pc:chgData name="Torres Llamas, Marcelo" userId="S::marcelo.torres@grupo-sm.com::733911ca-4526-45c8-bcda-8f2e4294daf7" providerId="AD" clId="Web-{965C65EA-74AB-610E-1519-9077AF594CE1}" dt="2025-06-02T22:53:08.871" v="339" actId="20577"/>
        <pc:sldMkLst>
          <pc:docMk/>
          <pc:sldMk cId="2018601204" sldId="282"/>
        </pc:sldMkLst>
        <pc:spChg chg="mod">
          <ac:chgData name="Torres Llamas, Marcelo" userId="S::marcelo.torres@grupo-sm.com::733911ca-4526-45c8-bcda-8f2e4294daf7" providerId="AD" clId="Web-{965C65EA-74AB-610E-1519-9077AF594CE1}" dt="2025-06-02T22:53:08.871" v="339" actId="20577"/>
          <ac:spMkLst>
            <pc:docMk/>
            <pc:sldMk cId="2018601204" sldId="282"/>
            <ac:spMk id="2" creationId="{60102FDA-A1AA-731F-84A4-E1756D0E5B37}"/>
          </ac:spMkLst>
        </pc:spChg>
      </pc:sldChg>
    </pc:docChg>
  </pc:docChgLst>
  <pc:docChgLst>
    <pc:chgData name="Benavides Reina Mara Rocío" userId="S::mara.benavides@grupo-sm.com::077e2792-6bce-40b5-9d4f-3aad5859bff9" providerId="AD" clId="Web-{9B3AB081-D31A-8A71-C8AA-3D5A5A67E7CF}"/>
    <pc:docChg chg="modSld">
      <pc:chgData name="Benavides Reina Mara Rocío" userId="S::mara.benavides@grupo-sm.com::077e2792-6bce-40b5-9d4f-3aad5859bff9" providerId="AD" clId="Web-{9B3AB081-D31A-8A71-C8AA-3D5A5A67E7CF}" dt="2025-06-03T02:51:33.848" v="6" actId="1076"/>
      <pc:docMkLst>
        <pc:docMk/>
      </pc:docMkLst>
      <pc:sldChg chg="modSp">
        <pc:chgData name="Benavides Reina Mara Rocío" userId="S::mara.benavides@grupo-sm.com::077e2792-6bce-40b5-9d4f-3aad5859bff9" providerId="AD" clId="Web-{9B3AB081-D31A-8A71-C8AA-3D5A5A67E7CF}" dt="2025-06-03T02:51:33.848" v="6" actId="1076"/>
        <pc:sldMkLst>
          <pc:docMk/>
          <pc:sldMk cId="1280000547" sldId="264"/>
        </pc:sldMkLst>
        <pc:spChg chg="mod">
          <ac:chgData name="Benavides Reina Mara Rocío" userId="S::mara.benavides@grupo-sm.com::077e2792-6bce-40b5-9d4f-3aad5859bff9" providerId="AD" clId="Web-{9B3AB081-D31A-8A71-C8AA-3D5A5A67E7CF}" dt="2025-06-03T02:51:23.066" v="3" actId="20577"/>
          <ac:spMkLst>
            <pc:docMk/>
            <pc:sldMk cId="1280000547" sldId="264"/>
            <ac:spMk id="7" creationId="{1FD23E06-71F8-8BB8-639E-11DE3D7F7A22}"/>
          </ac:spMkLst>
        </pc:spChg>
        <pc:picChg chg="mod">
          <ac:chgData name="Benavides Reina Mara Rocío" userId="S::mara.benavides@grupo-sm.com::077e2792-6bce-40b5-9d4f-3aad5859bff9" providerId="AD" clId="Web-{9B3AB081-D31A-8A71-C8AA-3D5A5A67E7CF}" dt="2025-06-03T02:51:33.848" v="6" actId="1076"/>
          <ac:picMkLst>
            <pc:docMk/>
            <pc:sldMk cId="1280000547" sldId="264"/>
            <ac:picMk id="4" creationId="{7ACF2746-464D-7F17-E990-9AF5927467AF}"/>
          </ac:picMkLst>
        </pc:picChg>
      </pc:sldChg>
      <pc:sldChg chg="modSp modCm">
        <pc:chgData name="Benavides Reina Mara Rocío" userId="S::mara.benavides@grupo-sm.com::077e2792-6bce-40b5-9d4f-3aad5859bff9" providerId="AD" clId="Web-{9B3AB081-D31A-8A71-C8AA-3D5A5A67E7CF}" dt="2025-06-03T02:49:21.260" v="2" actId="20577"/>
        <pc:sldMkLst>
          <pc:docMk/>
          <pc:sldMk cId="3370578596" sldId="272"/>
        </pc:sldMkLst>
        <pc:spChg chg="mod">
          <ac:chgData name="Benavides Reina Mara Rocío" userId="S::mara.benavides@grupo-sm.com::077e2792-6bce-40b5-9d4f-3aad5859bff9" providerId="AD" clId="Web-{9B3AB081-D31A-8A71-C8AA-3D5A5A67E7CF}" dt="2025-06-03T02:49:21.260" v="2" actId="20577"/>
          <ac:spMkLst>
            <pc:docMk/>
            <pc:sldMk cId="3370578596" sldId="272"/>
            <ac:spMk id="7" creationId="{F2206DF8-4A04-79E6-5C1D-4D423E34ABE2}"/>
          </ac:spMkLst>
        </pc:spChg>
        <pc:extLst>
          <p:ext xmlns:p="http://schemas.openxmlformats.org/presentationml/2006/main" uri="{D6D511B9-2390-475A-947B-AFAB55BFBCF1}">
            <pc226:cmChg xmlns:pc226="http://schemas.microsoft.com/office/powerpoint/2022/06/main/command" chg="mod">
              <pc226:chgData name="Benavides Reina Mara Rocío" userId="S::mara.benavides@grupo-sm.com::077e2792-6bce-40b5-9d4f-3aad5859bff9" providerId="AD" clId="Web-{9B3AB081-D31A-8A71-C8AA-3D5A5A67E7CF}" dt="2025-06-03T02:49:19.775" v="1" actId="20577"/>
              <pc2:cmMkLst xmlns:pc2="http://schemas.microsoft.com/office/powerpoint/2019/9/main/command">
                <pc:docMk/>
                <pc:sldMk cId="3370578596" sldId="272"/>
                <pc2:cmMk id="{5E84180F-A2F3-4420-AEC7-63E2B15C0A20}"/>
              </pc2:cmMkLst>
            </pc226:cmChg>
          </p:ext>
        </pc:extLst>
      </pc:sldChg>
    </pc:docChg>
  </pc:docChgLst>
  <pc:docChgLst>
    <pc:chgData name="Benavides Reina Mara Rocío" userId="S::mara.benavides@grupo-sm.com::077e2792-6bce-40b5-9d4f-3aad5859bff9" providerId="AD" clId="Web-{D56A5688-964A-F445-15F6-17F44A364AA5}"/>
    <pc:docChg chg="mod modSld">
      <pc:chgData name="Benavides Reina Mara Rocío" userId="S::mara.benavides@grupo-sm.com::077e2792-6bce-40b5-9d4f-3aad5859bff9" providerId="AD" clId="Web-{D56A5688-964A-F445-15F6-17F44A364AA5}" dt="2025-06-04T23:55:09.361" v="113" actId="1076"/>
      <pc:docMkLst>
        <pc:docMk/>
      </pc:docMkLst>
      <pc:sldChg chg="modSp">
        <pc:chgData name="Benavides Reina Mara Rocío" userId="S::mara.benavides@grupo-sm.com::077e2792-6bce-40b5-9d4f-3aad5859bff9" providerId="AD" clId="Web-{D56A5688-964A-F445-15F6-17F44A364AA5}" dt="2025-06-04T23:06:08.963" v="4" actId="1076"/>
        <pc:sldMkLst>
          <pc:docMk/>
          <pc:sldMk cId="3925250459" sldId="256"/>
        </pc:sldMkLst>
        <pc:spChg chg="mod">
          <ac:chgData name="Benavides Reina Mara Rocío" userId="S::mara.benavides@grupo-sm.com::077e2792-6bce-40b5-9d4f-3aad5859bff9" providerId="AD" clId="Web-{D56A5688-964A-F445-15F6-17F44A364AA5}" dt="2025-06-04T23:06:08.963" v="4" actId="1076"/>
          <ac:spMkLst>
            <pc:docMk/>
            <pc:sldMk cId="3925250459" sldId="256"/>
            <ac:spMk id="10" creationId="{4A4E4863-924D-DE1B-3F62-64FAF1E2430F}"/>
          </ac:spMkLst>
        </pc:spChg>
      </pc:sldChg>
      <pc:sldChg chg="modSp">
        <pc:chgData name="Benavides Reina Mara Rocío" userId="S::mara.benavides@grupo-sm.com::077e2792-6bce-40b5-9d4f-3aad5859bff9" providerId="AD" clId="Web-{D56A5688-964A-F445-15F6-17F44A364AA5}" dt="2025-06-04T23:19:54.529" v="23" actId="1076"/>
        <pc:sldMkLst>
          <pc:docMk/>
          <pc:sldMk cId="1280000547" sldId="264"/>
        </pc:sldMkLst>
        <pc:picChg chg="mod">
          <ac:chgData name="Benavides Reina Mara Rocío" userId="S::mara.benavides@grupo-sm.com::077e2792-6bce-40b5-9d4f-3aad5859bff9" providerId="AD" clId="Web-{D56A5688-964A-F445-15F6-17F44A364AA5}" dt="2025-06-04T23:14:53.147" v="11" actId="1076"/>
          <ac:picMkLst>
            <pc:docMk/>
            <pc:sldMk cId="1280000547" sldId="264"/>
            <ac:picMk id="4" creationId="{7ACF2746-464D-7F17-E990-9AF5927467AF}"/>
          </ac:picMkLst>
        </pc:picChg>
        <pc:picChg chg="mod">
          <ac:chgData name="Benavides Reina Mara Rocío" userId="S::mara.benavides@grupo-sm.com::077e2792-6bce-40b5-9d4f-3aad5859bff9" providerId="AD" clId="Web-{D56A5688-964A-F445-15F6-17F44A364AA5}" dt="2025-06-04T23:14:42.491" v="10" actId="1076"/>
          <ac:picMkLst>
            <pc:docMk/>
            <pc:sldMk cId="1280000547" sldId="264"/>
            <ac:picMk id="6" creationId="{4EA23FBD-1800-C708-B73B-8174D8DAD85B}"/>
          </ac:picMkLst>
        </pc:picChg>
        <pc:picChg chg="mod">
          <ac:chgData name="Benavides Reina Mara Rocío" userId="S::mara.benavides@grupo-sm.com::077e2792-6bce-40b5-9d4f-3aad5859bff9" providerId="AD" clId="Web-{D56A5688-964A-F445-15F6-17F44A364AA5}" dt="2025-06-04T23:19:54.529" v="23" actId="1076"/>
          <ac:picMkLst>
            <pc:docMk/>
            <pc:sldMk cId="1280000547" sldId="264"/>
            <ac:picMk id="10" creationId="{918F2091-54BF-E444-7D35-16092D311B2A}"/>
          </ac:picMkLst>
        </pc:picChg>
        <pc:picChg chg="mod">
          <ac:chgData name="Benavides Reina Mara Rocío" userId="S::mara.benavides@grupo-sm.com::077e2792-6bce-40b5-9d4f-3aad5859bff9" providerId="AD" clId="Web-{D56A5688-964A-F445-15F6-17F44A364AA5}" dt="2025-06-04T23:15:44.930" v="19" actId="1076"/>
          <ac:picMkLst>
            <pc:docMk/>
            <pc:sldMk cId="1280000547" sldId="264"/>
            <ac:picMk id="12" creationId="{207BEFD6-7FE3-F3E6-750A-569F173A5E2A}"/>
          </ac:picMkLst>
        </pc:picChg>
      </pc:sldChg>
      <pc:sldChg chg="modSp">
        <pc:chgData name="Benavides Reina Mara Rocío" userId="S::mara.benavides@grupo-sm.com::077e2792-6bce-40b5-9d4f-3aad5859bff9" providerId="AD" clId="Web-{D56A5688-964A-F445-15F6-17F44A364AA5}" dt="2025-06-04T23:07:58.809" v="5"/>
        <pc:sldMkLst>
          <pc:docMk/>
          <pc:sldMk cId="3370578596" sldId="272"/>
        </pc:sldMkLst>
        <pc:picChg chg="mod">
          <ac:chgData name="Benavides Reina Mara Rocío" userId="S::mara.benavides@grupo-sm.com::077e2792-6bce-40b5-9d4f-3aad5859bff9" providerId="AD" clId="Web-{D56A5688-964A-F445-15F6-17F44A364AA5}" dt="2025-06-04T23:07:58.809" v="5"/>
          <ac:picMkLst>
            <pc:docMk/>
            <pc:sldMk cId="3370578596" sldId="272"/>
            <ac:picMk id="3" creationId="{46B7B2E4-68CF-0A72-B5FB-B8FDE36BC674}"/>
          </ac:picMkLst>
        </pc:picChg>
      </pc:sldChg>
      <pc:sldChg chg="modSp">
        <pc:chgData name="Benavides Reina Mara Rocío" userId="S::mara.benavides@grupo-sm.com::077e2792-6bce-40b5-9d4f-3aad5859bff9" providerId="AD" clId="Web-{D56A5688-964A-F445-15F6-17F44A364AA5}" dt="2025-06-04T23:14:05.271" v="9"/>
        <pc:sldMkLst>
          <pc:docMk/>
          <pc:sldMk cId="4235408537" sldId="275"/>
        </pc:sldMkLst>
        <pc:picChg chg="mod">
          <ac:chgData name="Benavides Reina Mara Rocío" userId="S::mara.benavides@grupo-sm.com::077e2792-6bce-40b5-9d4f-3aad5859bff9" providerId="AD" clId="Web-{D56A5688-964A-F445-15F6-17F44A364AA5}" dt="2025-06-04T23:14:05.271" v="9"/>
          <ac:picMkLst>
            <pc:docMk/>
            <pc:sldMk cId="4235408537" sldId="275"/>
            <ac:picMk id="2" creationId="{3A793B31-91C0-7624-C361-D8883C911146}"/>
          </ac:picMkLst>
        </pc:picChg>
      </pc:sldChg>
      <pc:sldChg chg="modSp">
        <pc:chgData name="Benavides Reina Mara Rocío" userId="S::mara.benavides@grupo-sm.com::077e2792-6bce-40b5-9d4f-3aad5859bff9" providerId="AD" clId="Web-{D56A5688-964A-F445-15F6-17F44A364AA5}" dt="2025-06-04T23:04:32.507" v="2"/>
        <pc:sldMkLst>
          <pc:docMk/>
          <pc:sldMk cId="3179229012" sldId="276"/>
        </pc:sldMkLst>
        <pc:picChg chg="mod">
          <ac:chgData name="Benavides Reina Mara Rocío" userId="S::mara.benavides@grupo-sm.com::077e2792-6bce-40b5-9d4f-3aad5859bff9" providerId="AD" clId="Web-{D56A5688-964A-F445-15F6-17F44A364AA5}" dt="2025-06-04T23:04:22.960" v="1"/>
          <ac:picMkLst>
            <pc:docMk/>
            <pc:sldMk cId="3179229012" sldId="276"/>
            <ac:picMk id="3" creationId="{C89C8D28-3B09-1A31-1E94-03EB82A09FCD}"/>
          </ac:picMkLst>
        </pc:picChg>
        <pc:picChg chg="mod">
          <ac:chgData name="Benavides Reina Mara Rocío" userId="S::mara.benavides@grupo-sm.com::077e2792-6bce-40b5-9d4f-3aad5859bff9" providerId="AD" clId="Web-{D56A5688-964A-F445-15F6-17F44A364AA5}" dt="2025-06-04T23:04:32.507" v="2"/>
          <ac:picMkLst>
            <pc:docMk/>
            <pc:sldMk cId="3179229012" sldId="276"/>
            <ac:picMk id="9" creationId="{1BB9CB2D-67DF-C78A-B20E-D60E9ACF457E}"/>
          </ac:picMkLst>
        </pc:picChg>
      </pc:sldChg>
      <pc:sldChg chg="modSp">
        <pc:chgData name="Benavides Reina Mara Rocío" userId="S::mara.benavides@grupo-sm.com::077e2792-6bce-40b5-9d4f-3aad5859bff9" providerId="AD" clId="Web-{D56A5688-964A-F445-15F6-17F44A364AA5}" dt="2025-06-04T23:28:28.635" v="28" actId="14100"/>
        <pc:sldMkLst>
          <pc:docMk/>
          <pc:sldMk cId="714473406" sldId="277"/>
        </pc:sldMkLst>
        <pc:spChg chg="mod">
          <ac:chgData name="Benavides Reina Mara Rocío" userId="S::mara.benavides@grupo-sm.com::077e2792-6bce-40b5-9d4f-3aad5859bff9" providerId="AD" clId="Web-{D56A5688-964A-F445-15F6-17F44A364AA5}" dt="2025-06-04T23:28:28.635" v="28" actId="14100"/>
          <ac:spMkLst>
            <pc:docMk/>
            <pc:sldMk cId="714473406" sldId="277"/>
            <ac:spMk id="4" creationId="{2053C235-D0DC-F0F0-C52F-8A989AACCAC4}"/>
          </ac:spMkLst>
        </pc:spChg>
      </pc:sldChg>
      <pc:sldChg chg="modSp">
        <pc:chgData name="Benavides Reina Mara Rocío" userId="S::mara.benavides@grupo-sm.com::077e2792-6bce-40b5-9d4f-3aad5859bff9" providerId="AD" clId="Web-{D56A5688-964A-F445-15F6-17F44A364AA5}" dt="2025-06-04T23:32:00.156" v="39" actId="1076"/>
        <pc:sldMkLst>
          <pc:docMk/>
          <pc:sldMk cId="341183564" sldId="278"/>
        </pc:sldMkLst>
        <pc:spChg chg="mod">
          <ac:chgData name="Benavides Reina Mara Rocío" userId="S::mara.benavides@grupo-sm.com::077e2792-6bce-40b5-9d4f-3aad5859bff9" providerId="AD" clId="Web-{D56A5688-964A-F445-15F6-17F44A364AA5}" dt="2025-06-04T23:32:00.156" v="39" actId="1076"/>
          <ac:spMkLst>
            <pc:docMk/>
            <pc:sldMk cId="341183564" sldId="278"/>
            <ac:spMk id="14" creationId="{443088DF-E896-E21B-238B-F043921439FB}"/>
          </ac:spMkLst>
        </pc:spChg>
      </pc:sldChg>
      <pc:sldChg chg="modSp">
        <pc:chgData name="Benavides Reina Mara Rocío" userId="S::mara.benavides@grupo-sm.com::077e2792-6bce-40b5-9d4f-3aad5859bff9" providerId="AD" clId="Web-{D56A5688-964A-F445-15F6-17F44A364AA5}" dt="2025-06-04T23:02:36.317" v="0" actId="1076"/>
        <pc:sldMkLst>
          <pc:docMk/>
          <pc:sldMk cId="2130582405" sldId="280"/>
        </pc:sldMkLst>
        <pc:picChg chg="mod">
          <ac:chgData name="Benavides Reina Mara Rocío" userId="S::mara.benavides@grupo-sm.com::077e2792-6bce-40b5-9d4f-3aad5859bff9" providerId="AD" clId="Web-{D56A5688-964A-F445-15F6-17F44A364AA5}" dt="2025-06-04T23:02:36.317" v="0" actId="1076"/>
          <ac:picMkLst>
            <pc:docMk/>
            <pc:sldMk cId="2130582405" sldId="280"/>
            <ac:picMk id="12" creationId="{229F5BB3-AB3C-1D21-3CBE-FC83765F6A9B}"/>
          </ac:picMkLst>
        </pc:picChg>
      </pc:sldChg>
      <pc:sldChg chg="modSp">
        <pc:chgData name="Benavides Reina Mara Rocío" userId="S::mara.benavides@grupo-sm.com::077e2792-6bce-40b5-9d4f-3aad5859bff9" providerId="AD" clId="Web-{D56A5688-964A-F445-15F6-17F44A364AA5}" dt="2025-06-04T23:13:43.177" v="8" actId="1076"/>
        <pc:sldMkLst>
          <pc:docMk/>
          <pc:sldMk cId="2018601204" sldId="282"/>
        </pc:sldMkLst>
        <pc:spChg chg="mod">
          <ac:chgData name="Benavides Reina Mara Rocío" userId="S::mara.benavides@grupo-sm.com::077e2792-6bce-40b5-9d4f-3aad5859bff9" providerId="AD" clId="Web-{D56A5688-964A-F445-15F6-17F44A364AA5}" dt="2025-06-04T23:12:54.894" v="6" actId="1076"/>
          <ac:spMkLst>
            <pc:docMk/>
            <pc:sldMk cId="2018601204" sldId="282"/>
            <ac:spMk id="2" creationId="{60102FDA-A1AA-731F-84A4-E1756D0E5B37}"/>
          </ac:spMkLst>
        </pc:spChg>
        <pc:picChg chg="mod">
          <ac:chgData name="Benavides Reina Mara Rocío" userId="S::mara.benavides@grupo-sm.com::077e2792-6bce-40b5-9d4f-3aad5859bff9" providerId="AD" clId="Web-{D56A5688-964A-F445-15F6-17F44A364AA5}" dt="2025-06-04T23:13:43.177" v="8" actId="1076"/>
          <ac:picMkLst>
            <pc:docMk/>
            <pc:sldMk cId="2018601204" sldId="282"/>
            <ac:picMk id="10" creationId="{32CFA487-1974-DAD2-B550-803711F5FC17}"/>
          </ac:picMkLst>
        </pc:picChg>
      </pc:sldChg>
      <pc:sldChg chg="modSp">
        <pc:chgData name="Benavides Reina Mara Rocío" userId="S::mara.benavides@grupo-sm.com::077e2792-6bce-40b5-9d4f-3aad5859bff9" providerId="AD" clId="Web-{D56A5688-964A-F445-15F6-17F44A364AA5}" dt="2025-06-04T23:29:29.668" v="34" actId="20577"/>
        <pc:sldMkLst>
          <pc:docMk/>
          <pc:sldMk cId="820429587" sldId="283"/>
        </pc:sldMkLst>
        <pc:spChg chg="mod">
          <ac:chgData name="Benavides Reina Mara Rocío" userId="S::mara.benavides@grupo-sm.com::077e2792-6bce-40b5-9d4f-3aad5859bff9" providerId="AD" clId="Web-{D56A5688-964A-F445-15F6-17F44A364AA5}" dt="2025-06-04T23:29:29.668" v="34" actId="20577"/>
          <ac:spMkLst>
            <pc:docMk/>
            <pc:sldMk cId="820429587" sldId="283"/>
            <ac:spMk id="16" creationId="{193B1F10-67FE-06A6-F33A-5C1273D6C54E}"/>
          </ac:spMkLst>
        </pc:spChg>
      </pc:sldChg>
      <pc:sldChg chg="modSp">
        <pc:chgData name="Benavides Reina Mara Rocío" userId="S::mara.benavides@grupo-sm.com::077e2792-6bce-40b5-9d4f-3aad5859bff9" providerId="AD" clId="Web-{D56A5688-964A-F445-15F6-17F44A364AA5}" dt="2025-06-04T23:39:39.949" v="68" actId="20577"/>
        <pc:sldMkLst>
          <pc:docMk/>
          <pc:sldMk cId="3995919735" sldId="284"/>
        </pc:sldMkLst>
        <pc:spChg chg="mod">
          <ac:chgData name="Benavides Reina Mara Rocío" userId="S::mara.benavides@grupo-sm.com::077e2792-6bce-40b5-9d4f-3aad5859bff9" providerId="AD" clId="Web-{D56A5688-964A-F445-15F6-17F44A364AA5}" dt="2025-06-04T23:39:39.949" v="68" actId="20577"/>
          <ac:spMkLst>
            <pc:docMk/>
            <pc:sldMk cId="3995919735" sldId="284"/>
            <ac:spMk id="3" creationId="{1E542ACC-201B-E834-8AB1-8C3EE91BCED4}"/>
          </ac:spMkLst>
        </pc:spChg>
      </pc:sldChg>
      <pc:sldChg chg="modSp">
        <pc:chgData name="Benavides Reina Mara Rocío" userId="S::mara.benavides@grupo-sm.com::077e2792-6bce-40b5-9d4f-3aad5859bff9" providerId="AD" clId="Web-{D56A5688-964A-F445-15F6-17F44A364AA5}" dt="2025-06-04T23:31:24.405" v="38" actId="20577"/>
        <pc:sldMkLst>
          <pc:docMk/>
          <pc:sldMk cId="1075267132" sldId="285"/>
        </pc:sldMkLst>
        <pc:spChg chg="mod">
          <ac:chgData name="Benavides Reina Mara Rocío" userId="S::mara.benavides@grupo-sm.com::077e2792-6bce-40b5-9d4f-3aad5859bff9" providerId="AD" clId="Web-{D56A5688-964A-F445-15F6-17F44A364AA5}" dt="2025-06-04T23:30:59.529" v="36" actId="20577"/>
          <ac:spMkLst>
            <pc:docMk/>
            <pc:sldMk cId="1075267132" sldId="285"/>
            <ac:spMk id="16" creationId="{0C9F6EA3-FA04-0CF9-DB4C-FAF7775A50A3}"/>
          </ac:spMkLst>
        </pc:spChg>
        <pc:spChg chg="mod">
          <ac:chgData name="Benavides Reina Mara Rocío" userId="S::mara.benavides@grupo-sm.com::077e2792-6bce-40b5-9d4f-3aad5859bff9" providerId="AD" clId="Web-{D56A5688-964A-F445-15F6-17F44A364AA5}" dt="2025-06-04T23:31:24.405" v="38" actId="20577"/>
          <ac:spMkLst>
            <pc:docMk/>
            <pc:sldMk cId="1075267132" sldId="285"/>
            <ac:spMk id="20" creationId="{A0EF0642-C259-AA4A-A5E5-B2AD4F5034A8}"/>
          </ac:spMkLst>
        </pc:spChg>
      </pc:sldChg>
      <pc:sldChg chg="modSp">
        <pc:chgData name="Benavides Reina Mara Rocío" userId="S::mara.benavides@grupo-sm.com::077e2792-6bce-40b5-9d4f-3aad5859bff9" providerId="AD" clId="Web-{D56A5688-964A-F445-15F6-17F44A364AA5}" dt="2025-06-04T23:42:11.515" v="72" actId="1076"/>
        <pc:sldMkLst>
          <pc:docMk/>
          <pc:sldMk cId="3628548712" sldId="291"/>
        </pc:sldMkLst>
        <pc:spChg chg="mod">
          <ac:chgData name="Benavides Reina Mara Rocío" userId="S::mara.benavides@grupo-sm.com::077e2792-6bce-40b5-9d4f-3aad5859bff9" providerId="AD" clId="Web-{D56A5688-964A-F445-15F6-17F44A364AA5}" dt="2025-06-04T23:42:11.515" v="72" actId="1076"/>
          <ac:spMkLst>
            <pc:docMk/>
            <pc:sldMk cId="3628548712" sldId="291"/>
            <ac:spMk id="13" creationId="{B807799A-9B24-D8F1-C43A-140D3B84CE69}"/>
          </ac:spMkLst>
        </pc:spChg>
        <pc:spChg chg="mod">
          <ac:chgData name="Benavides Reina Mara Rocío" userId="S::mara.benavides@grupo-sm.com::077e2792-6bce-40b5-9d4f-3aad5859bff9" providerId="AD" clId="Web-{D56A5688-964A-F445-15F6-17F44A364AA5}" dt="2025-06-04T23:41:58.983" v="71" actId="20577"/>
          <ac:spMkLst>
            <pc:docMk/>
            <pc:sldMk cId="3628548712" sldId="291"/>
            <ac:spMk id="16" creationId="{F2DC6975-064E-CF41-1F2B-CED3BA42EFC8}"/>
          </ac:spMkLst>
        </pc:spChg>
      </pc:sldChg>
      <pc:sldChg chg="modSp">
        <pc:chgData name="Benavides Reina Mara Rocío" userId="S::mara.benavides@grupo-sm.com::077e2792-6bce-40b5-9d4f-3aad5859bff9" providerId="AD" clId="Web-{D56A5688-964A-F445-15F6-17F44A364AA5}" dt="2025-06-04T23:45:59.426" v="74" actId="20577"/>
        <pc:sldMkLst>
          <pc:docMk/>
          <pc:sldMk cId="3748303782" sldId="292"/>
        </pc:sldMkLst>
        <pc:spChg chg="mod">
          <ac:chgData name="Benavides Reina Mara Rocío" userId="S::mara.benavides@grupo-sm.com::077e2792-6bce-40b5-9d4f-3aad5859bff9" providerId="AD" clId="Web-{D56A5688-964A-F445-15F6-17F44A364AA5}" dt="2025-06-04T23:45:59.426" v="74" actId="20577"/>
          <ac:spMkLst>
            <pc:docMk/>
            <pc:sldMk cId="3748303782" sldId="292"/>
            <ac:spMk id="7" creationId="{D001B2D6-6B22-90CC-9042-9090D119925E}"/>
          </ac:spMkLst>
        </pc:spChg>
      </pc:sldChg>
      <pc:sldChg chg="modSp">
        <pc:chgData name="Benavides Reina Mara Rocío" userId="S::mara.benavides@grupo-sm.com::077e2792-6bce-40b5-9d4f-3aad5859bff9" providerId="AD" clId="Web-{D56A5688-964A-F445-15F6-17F44A364AA5}" dt="2025-06-04T23:55:09.361" v="113" actId="1076"/>
        <pc:sldMkLst>
          <pc:docMk/>
          <pc:sldMk cId="2338288774" sldId="293"/>
        </pc:sldMkLst>
        <pc:spChg chg="mod">
          <ac:chgData name="Benavides Reina Mara Rocío" userId="S::mara.benavides@grupo-sm.com::077e2792-6bce-40b5-9d4f-3aad5859bff9" providerId="AD" clId="Web-{D56A5688-964A-F445-15F6-17F44A364AA5}" dt="2025-06-04T23:46:35.740" v="75" actId="1076"/>
          <ac:spMkLst>
            <pc:docMk/>
            <pc:sldMk cId="2338288774" sldId="293"/>
            <ac:spMk id="13" creationId="{46198247-540E-F087-2993-09164FDED272}"/>
          </ac:spMkLst>
        </pc:spChg>
        <pc:spChg chg="mod">
          <ac:chgData name="Benavides Reina Mara Rocío" userId="S::mara.benavides@grupo-sm.com::077e2792-6bce-40b5-9d4f-3aad5859bff9" providerId="AD" clId="Web-{D56A5688-964A-F445-15F6-17F44A364AA5}" dt="2025-06-04T23:51:24.731" v="111" actId="20577"/>
          <ac:spMkLst>
            <pc:docMk/>
            <pc:sldMk cId="2338288774" sldId="293"/>
            <ac:spMk id="24" creationId="{3D3A8BCD-2187-4B6B-5FA1-656795757396}"/>
          </ac:spMkLst>
        </pc:spChg>
        <pc:picChg chg="mod ord">
          <ac:chgData name="Benavides Reina Mara Rocío" userId="S::mara.benavides@grupo-sm.com::077e2792-6bce-40b5-9d4f-3aad5859bff9" providerId="AD" clId="Web-{D56A5688-964A-F445-15F6-17F44A364AA5}" dt="2025-06-04T23:55:09.361" v="113" actId="1076"/>
          <ac:picMkLst>
            <pc:docMk/>
            <pc:sldMk cId="2338288774" sldId="293"/>
            <ac:picMk id="4" creationId="{1144F69F-6951-EE8F-A3A2-8CCDD837DAF7}"/>
          </ac:picMkLst>
        </pc:picChg>
      </pc:sldChg>
    </pc:docChg>
  </pc:docChgLst>
</pc:chgInfo>
</file>

<file path=ppt/comments/modernComment_11C_EE2CE577.xml><?xml version="1.0" encoding="utf-8"?>
<p188:cmLst xmlns:a="http://schemas.openxmlformats.org/drawingml/2006/main" xmlns:r="http://schemas.openxmlformats.org/officeDocument/2006/relationships" xmlns:p188="http://schemas.microsoft.com/office/powerpoint/2018/8/main">
  <p188:cm id="{B20FA6AC-DB89-492D-BFE5-73D161E02725}" authorId="{A4CE215C-0738-6C2C-52DE-45D96DCD1C7F}" created="2025-06-04T23:39:18.589">
    <ac:deMkLst xmlns:ac="http://schemas.microsoft.com/office/drawing/2013/main/command">
      <pc:docMk xmlns:pc="http://schemas.microsoft.com/office/powerpoint/2013/main/command"/>
      <pc:sldMk xmlns:pc="http://schemas.microsoft.com/office/powerpoint/2013/main/command" cId="3995919735" sldId="284"/>
      <ac:spMk id="3" creationId="{1E542ACC-201B-E834-8AB1-8C3EE91BCED4}"/>
    </ac:deMkLst>
    <p188:txBody>
      <a:bodyPr/>
      <a:lstStyle/>
      <a:p>
        <a:r>
          <a:rPr lang="es-ES"/>
          <a:t>Eliminaría la palabra didáctica</a:t>
        </a:r>
      </a:p>
    </p188:txBody>
    <p188:extLst>
      <p:ext xmlns:p="http://schemas.openxmlformats.org/presentationml/2006/main" uri="{57CB4572-C831-44C2-8A1C-0ADB6CCDFE69}">
        <p223:reactions xmlns:p223="http://schemas.microsoft.com/office/powerpoint/2022/03/main">
          <p223:rxn type="👍">
            <p223:instance time="2025-06-05T22:45:06.744" authorId="{2A2F9969-E475-CAD2-B806-7154CF6081C5}"/>
          </p223:rxn>
        </p223:reactions>
      </p:ext>
    </p188:extLst>
  </p188:cm>
</p188:cmLst>
</file>

<file path=ppt/comments/modernComment_123_D8474268.xml><?xml version="1.0" encoding="utf-8"?>
<p188:cmLst xmlns:a="http://schemas.openxmlformats.org/drawingml/2006/main" xmlns:r="http://schemas.openxmlformats.org/officeDocument/2006/relationships" xmlns:p188="http://schemas.microsoft.com/office/powerpoint/2018/8/main">
  <p188:cm id="{61D9E39B-8687-40F3-B2EA-92655A0B6219}" authorId="{DD900908-92A7-6975-5E08-AB6E196B1962}" created="2025-06-04T17:23:20.473" startDate="2025-06-04T17:23:20.473" dueDate="2025-06-04T17:23:20.473" assignedTo="{2A2F9969-E475-CAD2-B806-7154CF6081C5}" title="@Revilla Gabari, Fernando te dejo aquí un ejemplo de como se vería el uso para la integración directa">
    <pc:sldMkLst xmlns:pc="http://schemas.microsoft.com/office/powerpoint/2013/main/command">
      <pc:docMk/>
      <pc:sldMk cId="3628548712" sldId="291"/>
    </pc:sldMkLst>
    <p188:txBody>
      <a:bodyPr/>
      <a:lstStyle/>
      <a:p>
        <a:r>
          <a:rPr lang="es-ES"/>
          <a:t>[@Revilla Gabari, Fernando] te dejo aquí un ejemplo de como se vería el uso para la integración directa</a:t>
        </a:r>
      </a:p>
    </p188:txBody>
    <p188:extLst>
      <p:ext xmlns:p="http://schemas.openxmlformats.org/presentationml/2006/main" uri="{5BB2D875-25FF-4072-B9AC-8F64D62656EB}">
        <p228:taskDetails xmlns:p228="http://schemas.microsoft.com/office/powerpoint/2022/08/main">
          <p228:history>
            <p228:event time="2025-06-04T17:23:20.473" id="{80B420A5-D0A9-4045-832F-AD974B888B83}">
              <p228:atrbtn authorId="{DD900908-92A7-6975-5E08-AB6E196B1962}"/>
              <p228:anchr>
                <p228:comment id="{61D9E39B-8687-40F3-B2EA-92655A0B6219}"/>
              </p228:anchr>
              <p228:add/>
            </p228:event>
            <p228:event time="2025-06-04T17:23:20.473" id="{449B18CC-55B8-474C-BCD6-96EAA2CD7A65}">
              <p228:atrbtn authorId="{DD900908-92A7-6975-5E08-AB6E196B1962}"/>
              <p228:anchr>
                <p228:comment id="{61D9E39B-8687-40F3-B2EA-92655A0B6219}"/>
              </p228:anchr>
              <p228:asgn authorId="{2A2F9969-E475-CAD2-B806-7154CF6081C5}"/>
            </p228:event>
            <p228:event time="2025-06-04T17:23:20.473" id="{6AD17E22-D5D4-403A-ABDD-CF4F7DADCFD6}">
              <p228:atrbtn authorId="{DD900908-92A7-6975-5E08-AB6E196B1962}"/>
              <p228:anchr>
                <p228:comment id="{61D9E39B-8687-40F3-B2EA-92655A0B6219}"/>
              </p228:anchr>
              <p228:title val="@Revilla Gabari, Fernando te dejo aquí un ejemplo de como se vería el uso para la integración directa"/>
            </p228:event>
            <p228:event time="2025-06-04T17:23:20.473" id="{2FDE37C6-10EE-4183-940D-25BE5987FA39}">
              <p228:atrbtn authorId="{DD900908-92A7-6975-5E08-AB6E196B1962}"/>
              <p228:anchr>
                <p228:comment id="{61D9E39B-8687-40F3-B2EA-92655A0B6219}"/>
              </p228:anchr>
              <p228:date stDt="2025-06-04T17:23:20.473" endDt="2025-06-04T17:23:20.473"/>
            </p228:event>
          </p228:history>
        </p228:taskDetails>
      </p:ext>
    </p188:extLst>
  </p188:cm>
</p188:cmLst>
</file>

<file path=ppt/comments/modernComment_125_8B5F7486.xml><?xml version="1.0" encoding="utf-8"?>
<p188:cmLst xmlns:a="http://schemas.openxmlformats.org/drawingml/2006/main" xmlns:r="http://schemas.openxmlformats.org/officeDocument/2006/relationships" xmlns:p188="http://schemas.microsoft.com/office/powerpoint/2018/8/main">
  <p188:cm id="{4626A4F3-7709-4CD1-AD3C-5F55CA71A4CB}" authorId="{DD900908-92A7-6975-5E08-AB6E196B1962}" created="2025-06-04T17:23:20.473">
    <pc:sldMkLst xmlns:pc="http://schemas.microsoft.com/office/powerpoint/2013/main/command">
      <pc:docMk/>
      <pc:sldMk cId="3628548712" sldId="291"/>
    </pc:sldMkLst>
    <p188:txBody>
      <a:bodyPr/>
      <a:lstStyle/>
      <a:p>
        <a:r>
          <a:rPr lang="es-ES"/>
          <a:t>[@Revilla Gabari, Fernando] te dejo aquí un ejemplo de como se vería el uso para la integración directa</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E9CB4-C6A7-2117-12EA-159589A46B00}"/>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B5303DC0-2276-B148-0040-93F845A0C8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05157CB9-A4D0-9235-CC8C-21F3171A5432}"/>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5" name="Marcador de pie de página 4">
            <a:extLst>
              <a:ext uri="{FF2B5EF4-FFF2-40B4-BE49-F238E27FC236}">
                <a16:creationId xmlns:a16="http://schemas.microsoft.com/office/drawing/2014/main" id="{469FFAE5-713A-32DC-000C-CEAE84B308E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0A96DA8-E65F-362B-D517-551BC5AB8199}"/>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1841709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E33064-3667-74CC-54D8-397A67F3C07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C06B82CF-BF2D-4FA2-579E-E2502CB95797}"/>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0C928E39-3C98-74F4-CDF1-EBB05434C395}"/>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5" name="Marcador de pie de página 4">
            <a:extLst>
              <a:ext uri="{FF2B5EF4-FFF2-40B4-BE49-F238E27FC236}">
                <a16:creationId xmlns:a16="http://schemas.microsoft.com/office/drawing/2014/main" id="{5EB1CBEC-55CA-1E0F-D7CF-F3D39E1116A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D181556-B3CC-AB85-883A-EE3E64DB4EE5}"/>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2781333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023BC-3973-9BBA-A99E-87D48F172E32}"/>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1D06E5AF-E277-6736-A668-915EC662E8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742CCC21-9771-3794-E315-A4B16EF1A01E}"/>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5" name="Marcador de pie de página 4">
            <a:extLst>
              <a:ext uri="{FF2B5EF4-FFF2-40B4-BE49-F238E27FC236}">
                <a16:creationId xmlns:a16="http://schemas.microsoft.com/office/drawing/2014/main" id="{5369A0ED-F04B-3345-C48E-F69073BBA81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18D865A-2567-6981-D0FF-C7AF0F3740A7}"/>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342281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240927-D998-FE1F-80AF-D7E6D5E0D050}"/>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D7ADD9CC-8B57-A1CD-137C-DD4DFFFB57AA}"/>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1A627D65-3A77-0592-22B8-89975FD72F9C}"/>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3DFED5CC-161A-22A4-BA82-7ED7AC41A575}"/>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6" name="Marcador de pie de página 5">
            <a:extLst>
              <a:ext uri="{FF2B5EF4-FFF2-40B4-BE49-F238E27FC236}">
                <a16:creationId xmlns:a16="http://schemas.microsoft.com/office/drawing/2014/main" id="{BCAA761E-9454-4DE2-F258-D5877FD4B9A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3961093-CA60-B20E-CC70-8920B558E4CA}"/>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235288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FD3CE3-319A-A4E2-27AA-9730520EB0D1}"/>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C730E07B-3841-E301-D31B-2F9A9ECDAF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05BF9D37-4D4D-5CAB-259E-077D97DAE8F0}"/>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271EAA0B-E09A-EC89-68C1-89411ECD04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696D03C5-C66B-59BD-870D-9D90748E3077}"/>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BDE5756B-F9D2-862C-D349-01D844A904B5}"/>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8" name="Marcador de pie de página 7">
            <a:extLst>
              <a:ext uri="{FF2B5EF4-FFF2-40B4-BE49-F238E27FC236}">
                <a16:creationId xmlns:a16="http://schemas.microsoft.com/office/drawing/2014/main" id="{1F25931D-94EA-7911-4E8B-8701F1A74E69}"/>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3116A8FB-F4C7-2FF5-CB93-1F35EF1AEE42}"/>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162038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18F3FF-AB67-F66B-686F-942AEBB2C221}"/>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6F375348-CAE1-3B22-52D1-83324EC7FD80}"/>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4" name="Marcador de pie de página 3">
            <a:extLst>
              <a:ext uri="{FF2B5EF4-FFF2-40B4-BE49-F238E27FC236}">
                <a16:creationId xmlns:a16="http://schemas.microsoft.com/office/drawing/2014/main" id="{B35A7187-335A-53CE-46E5-84BABA3F1F93}"/>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2F3391C5-6D69-30BD-0FB4-04DCA74A718E}"/>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2803519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7000847-FE53-19E3-138F-7488F74F282E}"/>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3" name="Marcador de pie de página 2">
            <a:extLst>
              <a:ext uri="{FF2B5EF4-FFF2-40B4-BE49-F238E27FC236}">
                <a16:creationId xmlns:a16="http://schemas.microsoft.com/office/drawing/2014/main" id="{6BD70D31-1770-F188-BEF8-B2086C87E754}"/>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33533CEF-8F62-1985-6803-362884578584}"/>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563657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C19CB3-889C-134B-77AD-3861D9B7C4E1}"/>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FBDCFB70-325B-C8EA-2359-27AC77940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F01918D8-ABBE-0B8A-49A6-0844B0B1B3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676A8A93-F67C-C6E7-A90B-E5BA5A3AFB6E}"/>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6" name="Marcador de pie de página 5">
            <a:extLst>
              <a:ext uri="{FF2B5EF4-FFF2-40B4-BE49-F238E27FC236}">
                <a16:creationId xmlns:a16="http://schemas.microsoft.com/office/drawing/2014/main" id="{70EF8D02-BBA6-47C5-8739-C3097C3E4B8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9B744E4-4D6B-5253-39B4-116B9A8029DB}"/>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3850514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4C6D54-48B9-29BF-4C33-158B0975ACC2}"/>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7C30DE2A-409F-D724-4254-54CEDDFDE7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71B394E5-9C51-54B3-1254-FAB9813BD1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9A5EA71C-0D57-44CA-8F97-CC832346042F}"/>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6" name="Marcador de pie de página 5">
            <a:extLst>
              <a:ext uri="{FF2B5EF4-FFF2-40B4-BE49-F238E27FC236}">
                <a16:creationId xmlns:a16="http://schemas.microsoft.com/office/drawing/2014/main" id="{ACD576F9-CC1F-828E-A880-41D9D84CD44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3391665-90D8-D4B7-CC54-17FF8DDFA82B}"/>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2241450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38FB82-4944-B879-4C63-5B4E4FC10198}"/>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637F2766-4AA1-B257-648D-CBC96B5B4EAD}"/>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9075A2A9-0686-6542-A4BD-025823DC1610}"/>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5" name="Marcador de pie de página 4">
            <a:extLst>
              <a:ext uri="{FF2B5EF4-FFF2-40B4-BE49-F238E27FC236}">
                <a16:creationId xmlns:a16="http://schemas.microsoft.com/office/drawing/2014/main" id="{539930B2-93B5-146A-EAA6-30CBB3C1A52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04F08CF-D052-D4B9-2302-9283EC737698}"/>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2733999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B03D921-5F39-148B-DE7A-B38D42A34B26}"/>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A8B8D930-BA35-6B0A-E2B6-FDCBB00D0986}"/>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7CFC441F-84C3-775C-A228-9DBF13BA67B5}"/>
              </a:ext>
            </a:extLst>
          </p:cNvPr>
          <p:cNvSpPr>
            <a:spLocks noGrp="1"/>
          </p:cNvSpPr>
          <p:nvPr>
            <p:ph type="dt" sz="half" idx="10"/>
          </p:nvPr>
        </p:nvSpPr>
        <p:spPr/>
        <p:txBody>
          <a:bodyPr/>
          <a:lstStyle/>
          <a:p>
            <a:fld id="{DDA24844-B18F-9147-9034-FD78EF7C6AC7}" type="datetimeFigureOut">
              <a:rPr lang="es-CO" smtClean="0"/>
              <a:t>6/06/2025</a:t>
            </a:fld>
            <a:endParaRPr lang="es-CO"/>
          </a:p>
        </p:txBody>
      </p:sp>
      <p:sp>
        <p:nvSpPr>
          <p:cNvPr id="5" name="Marcador de pie de página 4">
            <a:extLst>
              <a:ext uri="{FF2B5EF4-FFF2-40B4-BE49-F238E27FC236}">
                <a16:creationId xmlns:a16="http://schemas.microsoft.com/office/drawing/2014/main" id="{D69DE5C2-A0CA-1AD5-272D-CE47D42A11B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7463068-8C7D-97A0-01D7-98CDBC158D98}"/>
              </a:ext>
            </a:extLst>
          </p:cNvPr>
          <p:cNvSpPr>
            <a:spLocks noGrp="1"/>
          </p:cNvSpPr>
          <p:nvPr>
            <p:ph type="sldNum" sz="quarter" idx="12"/>
          </p:nvPr>
        </p:nvSpPr>
        <p:spPr/>
        <p:txBody>
          <a:bodyPr/>
          <a:lstStyle/>
          <a:p>
            <a:fld id="{08FD524F-E7FB-6349-A152-EE7D846C259A}" type="slidenum">
              <a:rPr lang="es-CO" smtClean="0"/>
              <a:t>‹Nº›</a:t>
            </a:fld>
            <a:endParaRPr lang="es-CO"/>
          </a:p>
        </p:txBody>
      </p:sp>
    </p:spTree>
    <p:extLst>
      <p:ext uri="{BB962C8B-B14F-4D97-AF65-F5344CB8AC3E}">
        <p14:creationId xmlns:p14="http://schemas.microsoft.com/office/powerpoint/2010/main" val="182890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7CB8C87-58E9-D31F-4464-A78D90657A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DBC10FDB-4061-4BE9-162F-3865715144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080056C6-2729-A772-B54E-404B016827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A24844-B18F-9147-9034-FD78EF7C6AC7}" type="datetimeFigureOut">
              <a:rPr lang="es-CO" smtClean="0"/>
              <a:t>6/06/2025</a:t>
            </a:fld>
            <a:endParaRPr lang="es-CO"/>
          </a:p>
        </p:txBody>
      </p:sp>
      <p:sp>
        <p:nvSpPr>
          <p:cNvPr id="5" name="Marcador de pie de página 4">
            <a:extLst>
              <a:ext uri="{FF2B5EF4-FFF2-40B4-BE49-F238E27FC236}">
                <a16:creationId xmlns:a16="http://schemas.microsoft.com/office/drawing/2014/main" id="{4E092B29-8784-D36A-B919-29428C3B7F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AFC0067E-38BB-3612-CD66-8A6AAF8910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FD524F-E7FB-6349-A152-EE7D846C259A}" type="slidenum">
              <a:rPr lang="es-CO" smtClean="0"/>
              <a:t>‹Nº›</a:t>
            </a:fld>
            <a:endParaRPr lang="es-CO"/>
          </a:p>
        </p:txBody>
      </p:sp>
    </p:spTree>
    <p:extLst>
      <p:ext uri="{BB962C8B-B14F-4D97-AF65-F5344CB8AC3E}">
        <p14:creationId xmlns:p14="http://schemas.microsoft.com/office/powerpoint/2010/main" val="881205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hyperlink" Target="https://educatufuturo.es/articulos/el-profesor-del-futuro-no-sera-un-robot/" TargetMode="External"/><Relationship Id="rId3" Type="http://schemas.openxmlformats.org/officeDocument/2006/relationships/image" Target="../media/image9.png"/><Relationship Id="rId7" Type="http://schemas.openxmlformats.org/officeDocument/2006/relationships/hyperlink" Target="https://www.ei-ie.org/es/item/25366:nuevo-informe-mundial-apunta-a-la-sobrecarga-de-trabajo-la-escasa-remuneracion-y-la-infravaloracion-de-la-profesion-docente" TargetMode="External"/><Relationship Id="rId2" Type="http://schemas.microsoft.com/office/2018/10/relationships/comments" Target="../comments/modernComment_11C_EE2CE57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23_D847426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125_8B5F748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AC2ADC9-CF9F-0E41-305A-866303D2A7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330772" cy="6936059"/>
          </a:xfrm>
          <a:prstGeom prst="rect">
            <a:avLst/>
          </a:prstGeom>
        </p:spPr>
      </p:pic>
      <p:pic>
        <p:nvPicPr>
          <p:cNvPr id="7" name="Imagen 6">
            <a:extLst>
              <a:ext uri="{FF2B5EF4-FFF2-40B4-BE49-F238E27FC236}">
                <a16:creationId xmlns:a16="http://schemas.microsoft.com/office/drawing/2014/main" id="{C442565D-3019-8296-0400-261137132D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6105" y="371605"/>
            <a:ext cx="5716381" cy="2694536"/>
          </a:xfrm>
          <a:prstGeom prst="rect">
            <a:avLst/>
          </a:prstGeom>
        </p:spPr>
      </p:pic>
      <p:sp>
        <p:nvSpPr>
          <p:cNvPr id="10" name="CuadroTexto 9">
            <a:extLst>
              <a:ext uri="{FF2B5EF4-FFF2-40B4-BE49-F238E27FC236}">
                <a16:creationId xmlns:a16="http://schemas.microsoft.com/office/drawing/2014/main" id="{4A4E4863-924D-DE1B-3F62-64FAF1E2430F}"/>
              </a:ext>
            </a:extLst>
          </p:cNvPr>
          <p:cNvSpPr txBox="1"/>
          <p:nvPr/>
        </p:nvSpPr>
        <p:spPr>
          <a:xfrm>
            <a:off x="168017" y="3272767"/>
            <a:ext cx="6976214" cy="1323439"/>
          </a:xfrm>
          <a:prstGeom prst="rect">
            <a:avLst/>
          </a:prstGeom>
          <a:noFill/>
        </p:spPr>
        <p:txBody>
          <a:bodyPr wrap="square" rtlCol="0">
            <a:spAutoFit/>
          </a:bodyPr>
          <a:lstStyle/>
          <a:p>
            <a:pPr algn="ctr"/>
            <a:r>
              <a:rPr lang="es-CO" sz="4000" b="1" dirty="0">
                <a:solidFill>
                  <a:srgbClr val="183C6F"/>
                </a:solidFill>
                <a:latin typeface="Corbel" panose="020B0503020204020204" pitchFamily="34" charset="0"/>
              </a:rPr>
              <a:t>Experiencias y casos prácticos de la IA en educación</a:t>
            </a:r>
          </a:p>
        </p:txBody>
      </p:sp>
      <p:pic>
        <p:nvPicPr>
          <p:cNvPr id="11" name="Imagen 10">
            <a:extLst>
              <a:ext uri="{FF2B5EF4-FFF2-40B4-BE49-F238E27FC236}">
                <a16:creationId xmlns:a16="http://schemas.microsoft.com/office/drawing/2014/main" id="{CF40F7C8-3ACD-169E-08D5-FE4D667E33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13" y="4962818"/>
            <a:ext cx="7891115" cy="1435786"/>
          </a:xfrm>
          <a:prstGeom prst="rect">
            <a:avLst/>
          </a:prstGeom>
        </p:spPr>
      </p:pic>
      <p:sp>
        <p:nvSpPr>
          <p:cNvPr id="12" name="CuadroTexto 11">
            <a:extLst>
              <a:ext uri="{FF2B5EF4-FFF2-40B4-BE49-F238E27FC236}">
                <a16:creationId xmlns:a16="http://schemas.microsoft.com/office/drawing/2014/main" id="{7B92675A-751F-37C0-0FA1-99BBE0C228AA}"/>
              </a:ext>
            </a:extLst>
          </p:cNvPr>
          <p:cNvSpPr txBox="1"/>
          <p:nvPr/>
        </p:nvSpPr>
        <p:spPr>
          <a:xfrm>
            <a:off x="948289" y="5455328"/>
            <a:ext cx="4530327" cy="461665"/>
          </a:xfrm>
          <a:prstGeom prst="rect">
            <a:avLst/>
          </a:prstGeom>
          <a:noFill/>
        </p:spPr>
        <p:txBody>
          <a:bodyPr wrap="square" rtlCol="0">
            <a:spAutoFit/>
          </a:bodyPr>
          <a:lstStyle/>
          <a:p>
            <a:r>
              <a:rPr lang="es-CO" sz="2400" dirty="0">
                <a:solidFill>
                  <a:srgbClr val="183C6F"/>
                </a:solidFill>
                <a:latin typeface="Arial" panose="020B0604020202020204" pitchFamily="34" charset="0"/>
                <a:cs typeface="Arial" panose="020B0604020202020204" pitchFamily="34" charset="0"/>
              </a:rPr>
              <a:t>Fernando Revilla – Grupo SM</a:t>
            </a:r>
          </a:p>
        </p:txBody>
      </p:sp>
      <p:pic>
        <p:nvPicPr>
          <p:cNvPr id="14" name="Imagen 13">
            <a:extLst>
              <a:ext uri="{FF2B5EF4-FFF2-40B4-BE49-F238E27FC236}">
                <a16:creationId xmlns:a16="http://schemas.microsoft.com/office/drawing/2014/main" id="{DC3CA645-124C-C45E-3CB7-31E29AEEBE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721654">
            <a:off x="9286789" y="-789828"/>
            <a:ext cx="2641309" cy="3839944"/>
          </a:xfrm>
          <a:prstGeom prst="rect">
            <a:avLst/>
          </a:prstGeom>
        </p:spPr>
      </p:pic>
      <p:pic>
        <p:nvPicPr>
          <p:cNvPr id="9" name="Imagen 8">
            <a:extLst>
              <a:ext uri="{FF2B5EF4-FFF2-40B4-BE49-F238E27FC236}">
                <a16:creationId xmlns:a16="http://schemas.microsoft.com/office/drawing/2014/main" id="{CEA83411-FCB7-E8F6-D98A-B31BE436C30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44736" y="2626179"/>
            <a:ext cx="6249356" cy="4334199"/>
          </a:xfrm>
          <a:prstGeom prst="rect">
            <a:avLst/>
          </a:prstGeom>
        </p:spPr>
      </p:pic>
      <p:pic>
        <p:nvPicPr>
          <p:cNvPr id="16" name="Imagen 15">
            <a:extLst>
              <a:ext uri="{FF2B5EF4-FFF2-40B4-BE49-F238E27FC236}">
                <a16:creationId xmlns:a16="http://schemas.microsoft.com/office/drawing/2014/main" id="{7E9BF1CD-DE9F-A758-0C48-AEA717FDBBA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937534" y="4797126"/>
            <a:ext cx="2960219" cy="3112808"/>
          </a:xfrm>
          <a:prstGeom prst="rect">
            <a:avLst/>
          </a:prstGeom>
        </p:spPr>
      </p:pic>
      <p:pic>
        <p:nvPicPr>
          <p:cNvPr id="18" name="Imagen 17">
            <a:extLst>
              <a:ext uri="{FF2B5EF4-FFF2-40B4-BE49-F238E27FC236}">
                <a16:creationId xmlns:a16="http://schemas.microsoft.com/office/drawing/2014/main" id="{CC929262-F114-70FD-AF01-9411650E9590}"/>
              </a:ext>
            </a:extLst>
          </p:cNvPr>
          <p:cNvPicPr>
            <a:picLocks noChangeAspect="1"/>
          </p:cNvPicPr>
          <p:nvPr/>
        </p:nvPicPr>
        <p:blipFill>
          <a:blip r:embed="rId8"/>
          <a:stretch>
            <a:fillRect/>
          </a:stretch>
        </p:blipFill>
        <p:spPr>
          <a:xfrm>
            <a:off x="-240729" y="6373473"/>
            <a:ext cx="2050105" cy="876300"/>
          </a:xfrm>
          <a:prstGeom prst="rect">
            <a:avLst/>
          </a:prstGeom>
        </p:spPr>
      </p:pic>
      <p:pic>
        <p:nvPicPr>
          <p:cNvPr id="20" name="Imagen 19">
            <a:extLst>
              <a:ext uri="{FF2B5EF4-FFF2-40B4-BE49-F238E27FC236}">
                <a16:creationId xmlns:a16="http://schemas.microsoft.com/office/drawing/2014/main" id="{CFC4D661-8CAD-EB68-6A0F-24EFF396CB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25177" y="-1211415"/>
            <a:ext cx="2544950" cy="2679977"/>
          </a:xfrm>
          <a:prstGeom prst="rect">
            <a:avLst/>
          </a:prstGeom>
        </p:spPr>
      </p:pic>
    </p:spTree>
    <p:extLst>
      <p:ext uri="{BB962C8B-B14F-4D97-AF65-F5344CB8AC3E}">
        <p14:creationId xmlns:p14="http://schemas.microsoft.com/office/powerpoint/2010/main" val="3925250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5B64B-41AB-DDA7-C4C5-4EA6C31F73FB}"/>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1D0A5F5F-A4B7-FE71-56AF-66C83FC2DF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3810371E-991E-DF82-40D9-BA3EE953F4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7" name="Rectángulo 6">
            <a:extLst>
              <a:ext uri="{FF2B5EF4-FFF2-40B4-BE49-F238E27FC236}">
                <a16:creationId xmlns:a16="http://schemas.microsoft.com/office/drawing/2014/main" id="{F2206DF8-4A04-79E6-5C1D-4D423E34ABE2}"/>
              </a:ext>
            </a:extLst>
          </p:cNvPr>
          <p:cNvSpPr/>
          <p:nvPr/>
        </p:nvSpPr>
        <p:spPr>
          <a:xfrm>
            <a:off x="855473" y="2004117"/>
            <a:ext cx="6680176" cy="3416320"/>
          </a:xfrm>
          <a:prstGeom prst="rect">
            <a:avLst/>
          </a:prstGeom>
        </p:spPr>
        <p:txBody>
          <a:bodyPr wrap="square" lIns="91440" tIns="45720" rIns="91440" bIns="45720" anchor="t">
            <a:spAutoFit/>
          </a:bodyPr>
          <a:lstStyle/>
          <a:p>
            <a:r>
              <a:rPr lang="es-CO" sz="2400" b="0" i="0" noProof="1">
                <a:solidFill>
                  <a:schemeClr val="bg2">
                    <a:lumMod val="25000"/>
                  </a:schemeClr>
                </a:solidFill>
                <a:effectLst/>
                <a:latin typeface="Candara"/>
              </a:rPr>
              <a:t>El Papa León </a:t>
            </a:r>
            <a:r>
              <a:rPr lang="es-CO" sz="2400" noProof="1">
                <a:solidFill>
                  <a:schemeClr val="bg2">
                    <a:lumMod val="25000"/>
                  </a:schemeClr>
                </a:solidFill>
                <a:latin typeface="Candara"/>
              </a:rPr>
              <a:t>XIV ha</a:t>
            </a:r>
            <a:r>
              <a:rPr lang="es-CO" sz="2400" b="0" i="0" noProof="1">
                <a:solidFill>
                  <a:schemeClr val="bg2">
                    <a:lumMod val="25000"/>
                  </a:schemeClr>
                </a:solidFill>
                <a:effectLst/>
                <a:latin typeface="Candara"/>
              </a:rPr>
              <a:t> señalado:</a:t>
            </a:r>
          </a:p>
          <a:p>
            <a:endParaRPr lang="es-CO" sz="2400" noProof="1">
              <a:solidFill>
                <a:schemeClr val="bg2">
                  <a:lumMod val="25000"/>
                </a:schemeClr>
              </a:solidFill>
              <a:latin typeface="Candara"/>
            </a:endParaRPr>
          </a:p>
          <a:p>
            <a:r>
              <a:rPr lang="es-CO" sz="3600" b="1" noProof="1">
                <a:solidFill>
                  <a:schemeClr val="bg2">
                    <a:lumMod val="25000"/>
                  </a:schemeClr>
                </a:solidFill>
                <a:latin typeface="Candara"/>
              </a:rPr>
              <a:t>“La iglesia debe responder a otra revolución industrial: la de la IA”</a:t>
            </a:r>
          </a:p>
          <a:p>
            <a:endParaRPr lang="es-CO" sz="2400" noProof="1">
              <a:solidFill>
                <a:schemeClr val="bg2">
                  <a:lumMod val="25000"/>
                </a:schemeClr>
              </a:solidFill>
              <a:latin typeface="Candara" panose="020E0502030303020204" pitchFamily="34" charset="0"/>
            </a:endParaRPr>
          </a:p>
          <a:p>
            <a:r>
              <a:rPr lang="es-CO" sz="2400" noProof="1">
                <a:solidFill>
                  <a:schemeClr val="bg2">
                    <a:lumMod val="25000"/>
                  </a:schemeClr>
                </a:solidFill>
                <a:latin typeface="Candara"/>
              </a:rPr>
              <a:t>Nos invita a reflexionar sobre los desafíos de la MISIÓN EDUCATIVA en esta época de cambio</a:t>
            </a:r>
            <a:br>
              <a:rPr lang="es-CO" sz="2400" noProof="1">
                <a:latin typeface="Candara"/>
              </a:rPr>
            </a:br>
            <a:r>
              <a:rPr lang="es-CO" sz="2400" noProof="1">
                <a:solidFill>
                  <a:schemeClr val="bg2">
                    <a:lumMod val="25000"/>
                  </a:schemeClr>
                </a:solidFill>
                <a:latin typeface="Candara"/>
              </a:rPr>
              <a:t>(o ¿es un cambio de época?)</a:t>
            </a:r>
          </a:p>
        </p:txBody>
      </p:sp>
      <p:pic>
        <p:nvPicPr>
          <p:cNvPr id="12" name="Imagen 11">
            <a:extLst>
              <a:ext uri="{FF2B5EF4-FFF2-40B4-BE49-F238E27FC236}">
                <a16:creationId xmlns:a16="http://schemas.microsoft.com/office/drawing/2014/main" id="{E4B2B4DB-34E8-85DB-CBDA-290928A3BD04}"/>
              </a:ext>
            </a:extLst>
          </p:cNvPr>
          <p:cNvPicPr>
            <a:picLocks noChangeAspect="1"/>
          </p:cNvPicPr>
          <p:nvPr/>
        </p:nvPicPr>
        <p:blipFill>
          <a:blip r:embed="rId4"/>
          <a:stretch>
            <a:fillRect/>
          </a:stretch>
        </p:blipFill>
        <p:spPr>
          <a:xfrm>
            <a:off x="9023683" y="-770412"/>
            <a:ext cx="3695700" cy="3886200"/>
          </a:xfrm>
          <a:prstGeom prst="rect">
            <a:avLst/>
          </a:prstGeom>
        </p:spPr>
      </p:pic>
      <p:sp>
        <p:nvSpPr>
          <p:cNvPr id="2" name="CuadroTexto 1">
            <a:extLst>
              <a:ext uri="{FF2B5EF4-FFF2-40B4-BE49-F238E27FC236}">
                <a16:creationId xmlns:a16="http://schemas.microsoft.com/office/drawing/2014/main" id="{BD0E4BBD-775D-D05C-F24F-A6289D557704}"/>
              </a:ext>
            </a:extLst>
          </p:cNvPr>
          <p:cNvSpPr txBox="1"/>
          <p:nvPr/>
        </p:nvSpPr>
        <p:spPr>
          <a:xfrm>
            <a:off x="3447812" y="522909"/>
            <a:ext cx="4363021" cy="646331"/>
          </a:xfrm>
          <a:prstGeom prst="rect">
            <a:avLst/>
          </a:prstGeom>
          <a:noFill/>
        </p:spPr>
        <p:txBody>
          <a:bodyPr wrap="square" rtlCol="0">
            <a:spAutoFit/>
          </a:bodyPr>
          <a:lstStyle/>
          <a:p>
            <a:r>
              <a:rPr lang="es-CO" sz="3600" dirty="0">
                <a:solidFill>
                  <a:schemeClr val="bg1"/>
                </a:solidFill>
                <a:latin typeface="Corbel" panose="020B0503020204020204" pitchFamily="34" charset="0"/>
              </a:rPr>
              <a:t>Las bases</a:t>
            </a:r>
          </a:p>
        </p:txBody>
      </p:sp>
      <p:pic>
        <p:nvPicPr>
          <p:cNvPr id="3" name="Imagen 2">
            <a:extLst>
              <a:ext uri="{FF2B5EF4-FFF2-40B4-BE49-F238E27FC236}">
                <a16:creationId xmlns:a16="http://schemas.microsoft.com/office/drawing/2014/main" id="{46B7B2E4-68CF-0A72-B5FB-B8FDE36BC674}"/>
              </a:ext>
            </a:extLst>
          </p:cNvPr>
          <p:cNvPicPr>
            <a:picLocks noChangeAspect="1"/>
          </p:cNvPicPr>
          <p:nvPr/>
        </p:nvPicPr>
        <p:blipFill>
          <a:blip r:embed="rId5"/>
          <a:stretch>
            <a:fillRect/>
          </a:stretch>
        </p:blipFill>
        <p:spPr>
          <a:xfrm>
            <a:off x="7105162" y="2192085"/>
            <a:ext cx="5715000" cy="4667250"/>
          </a:xfrm>
          <a:prstGeom prst="rect">
            <a:avLst/>
          </a:prstGeom>
          <a:ln>
            <a:solidFill>
              <a:schemeClr val="bg1"/>
            </a:solidFill>
          </a:ln>
        </p:spPr>
      </p:pic>
    </p:spTree>
    <p:extLst>
      <p:ext uri="{BB962C8B-B14F-4D97-AF65-F5344CB8AC3E}">
        <p14:creationId xmlns:p14="http://schemas.microsoft.com/office/powerpoint/2010/main" val="3370578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BE4C3-24E0-8AB8-CD10-567CF8F31B62}"/>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54153502-8692-0982-E4E4-63E1D3E4D5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AFB9917E-0CFE-2B46-6F1D-7E77E36F33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7" name="Rectángulo 6">
            <a:extLst>
              <a:ext uri="{FF2B5EF4-FFF2-40B4-BE49-F238E27FC236}">
                <a16:creationId xmlns:a16="http://schemas.microsoft.com/office/drawing/2014/main" id="{AF8FEB4A-BBCE-4852-EEE1-CDBA3E35A658}"/>
              </a:ext>
            </a:extLst>
          </p:cNvPr>
          <p:cNvSpPr/>
          <p:nvPr/>
        </p:nvSpPr>
        <p:spPr>
          <a:xfrm>
            <a:off x="4541650" y="2165602"/>
            <a:ext cx="7084110" cy="2800767"/>
          </a:xfrm>
          <a:prstGeom prst="rect">
            <a:avLst/>
          </a:prstGeom>
        </p:spPr>
        <p:txBody>
          <a:bodyPr wrap="square" lIns="91440" tIns="45720" rIns="91440" bIns="45720" anchor="t">
            <a:spAutoFit/>
          </a:bodyPr>
          <a:lstStyle/>
          <a:p>
            <a:r>
              <a:rPr lang="es-CO" sz="4000" b="1" i="0" noProof="1">
                <a:solidFill>
                  <a:schemeClr val="bg2">
                    <a:lumMod val="25000"/>
                  </a:schemeClr>
                </a:solidFill>
                <a:effectLst/>
                <a:latin typeface="Candara"/>
              </a:rPr>
              <a:t>En SM reconocemos el impacto de la IA en la sociedad.</a:t>
            </a:r>
          </a:p>
          <a:p>
            <a:endParaRPr lang="es-CO" noProof="1">
              <a:solidFill>
                <a:schemeClr val="bg2">
                  <a:lumMod val="25000"/>
                </a:schemeClr>
              </a:solidFill>
              <a:latin typeface="Candara" panose="020E0502030303020204" pitchFamily="34" charset="0"/>
            </a:endParaRPr>
          </a:p>
          <a:p>
            <a:r>
              <a:rPr lang="es-CO" noProof="1">
                <a:solidFill>
                  <a:schemeClr val="bg2">
                    <a:lumMod val="25000"/>
                  </a:schemeClr>
                </a:solidFill>
                <a:latin typeface="Candara"/>
              </a:rPr>
              <a:t>Hno. Lander Gaztelumendi – VP SM: </a:t>
            </a:r>
          </a:p>
          <a:p>
            <a:r>
              <a:rPr lang="es-CO" sz="2000" b="1" noProof="1">
                <a:solidFill>
                  <a:schemeClr val="bg2">
                    <a:lumMod val="25000"/>
                  </a:schemeClr>
                </a:solidFill>
                <a:latin typeface="Candara"/>
              </a:rPr>
              <a:t>Juntos debemos trabajar para que la escuela católica no solo sobreviva, sino que “explote” y se reposicione y crezca apoyándose, entre otras cosas, en la IA.</a:t>
            </a:r>
          </a:p>
        </p:txBody>
      </p:sp>
      <p:sp>
        <p:nvSpPr>
          <p:cNvPr id="8" name="CuadroTexto 7">
            <a:extLst>
              <a:ext uri="{FF2B5EF4-FFF2-40B4-BE49-F238E27FC236}">
                <a16:creationId xmlns:a16="http://schemas.microsoft.com/office/drawing/2014/main" id="{B3B38C28-3B77-E5D4-50E0-22976E431EB2}"/>
              </a:ext>
            </a:extLst>
          </p:cNvPr>
          <p:cNvSpPr txBox="1"/>
          <p:nvPr/>
        </p:nvSpPr>
        <p:spPr>
          <a:xfrm>
            <a:off x="3387778" y="522910"/>
            <a:ext cx="6310858" cy="646331"/>
          </a:xfrm>
          <a:prstGeom prst="rect">
            <a:avLst/>
          </a:prstGeom>
          <a:noFill/>
        </p:spPr>
        <p:txBody>
          <a:bodyPr wrap="square" rtlCol="0">
            <a:spAutoFit/>
          </a:bodyPr>
          <a:lstStyle/>
          <a:p>
            <a:r>
              <a:rPr lang="es-CO" sz="3600" dirty="0">
                <a:solidFill>
                  <a:schemeClr val="bg1"/>
                </a:solidFill>
                <a:latin typeface="Corbel" panose="020B0503020204020204" pitchFamily="34" charset="0"/>
              </a:rPr>
              <a:t>Juntos cuidamos la educación</a:t>
            </a:r>
          </a:p>
        </p:txBody>
      </p:sp>
      <p:pic>
        <p:nvPicPr>
          <p:cNvPr id="10" name="Imagen 9">
            <a:extLst>
              <a:ext uri="{FF2B5EF4-FFF2-40B4-BE49-F238E27FC236}">
                <a16:creationId xmlns:a16="http://schemas.microsoft.com/office/drawing/2014/main" id="{478D837D-5D10-8A71-7C43-0911E90C8D2F}"/>
              </a:ext>
            </a:extLst>
          </p:cNvPr>
          <p:cNvPicPr>
            <a:picLocks noChangeAspect="1"/>
          </p:cNvPicPr>
          <p:nvPr/>
        </p:nvPicPr>
        <p:blipFill>
          <a:blip r:embed="rId4"/>
          <a:stretch>
            <a:fillRect/>
          </a:stretch>
        </p:blipFill>
        <p:spPr>
          <a:xfrm>
            <a:off x="9269855" y="4914900"/>
            <a:ext cx="3695700" cy="3886200"/>
          </a:xfrm>
          <a:prstGeom prst="rect">
            <a:avLst/>
          </a:prstGeom>
        </p:spPr>
      </p:pic>
      <p:pic>
        <p:nvPicPr>
          <p:cNvPr id="12" name="Imagen 11">
            <a:extLst>
              <a:ext uri="{FF2B5EF4-FFF2-40B4-BE49-F238E27FC236}">
                <a16:creationId xmlns:a16="http://schemas.microsoft.com/office/drawing/2014/main" id="{2993CE30-C6F8-68D5-CBC4-8DC04778D066}"/>
              </a:ext>
            </a:extLst>
          </p:cNvPr>
          <p:cNvPicPr>
            <a:picLocks noChangeAspect="1"/>
          </p:cNvPicPr>
          <p:nvPr/>
        </p:nvPicPr>
        <p:blipFill>
          <a:blip r:embed="rId5"/>
          <a:stretch>
            <a:fillRect/>
          </a:stretch>
        </p:blipFill>
        <p:spPr>
          <a:xfrm>
            <a:off x="9023683" y="-770412"/>
            <a:ext cx="3695700" cy="3886200"/>
          </a:xfrm>
          <a:prstGeom prst="rect">
            <a:avLst/>
          </a:prstGeom>
        </p:spPr>
      </p:pic>
      <p:pic>
        <p:nvPicPr>
          <p:cNvPr id="2" name="Imagen 1" descr="Texto&#10;&#10;El contenido generado por IA puede ser incorrecto.">
            <a:extLst>
              <a:ext uri="{FF2B5EF4-FFF2-40B4-BE49-F238E27FC236}">
                <a16:creationId xmlns:a16="http://schemas.microsoft.com/office/drawing/2014/main" id="{17C42F27-0460-21D8-D5B5-C01D2D8AE8BB}"/>
              </a:ext>
            </a:extLst>
          </p:cNvPr>
          <p:cNvPicPr>
            <a:picLocks noChangeAspect="1"/>
          </p:cNvPicPr>
          <p:nvPr/>
        </p:nvPicPr>
        <p:blipFill>
          <a:blip r:embed="rId6"/>
          <a:stretch>
            <a:fillRect/>
          </a:stretch>
        </p:blipFill>
        <p:spPr>
          <a:xfrm>
            <a:off x="-1423" y="1515752"/>
            <a:ext cx="4293548" cy="5342248"/>
          </a:xfrm>
          <a:prstGeom prst="rect">
            <a:avLst/>
          </a:prstGeom>
        </p:spPr>
      </p:pic>
    </p:spTree>
    <p:extLst>
      <p:ext uri="{BB962C8B-B14F-4D97-AF65-F5344CB8AC3E}">
        <p14:creationId xmlns:p14="http://schemas.microsoft.com/office/powerpoint/2010/main" val="3159540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784D-37DA-4393-B5EA-1463A2BD6242}"/>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43EDE500-A142-2A29-611C-1A190CC8E82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D8177DE3-C2FB-3EB1-DB9B-9C77A0BC56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7" name="Rectángulo 6">
            <a:extLst>
              <a:ext uri="{FF2B5EF4-FFF2-40B4-BE49-F238E27FC236}">
                <a16:creationId xmlns:a16="http://schemas.microsoft.com/office/drawing/2014/main" id="{84B364C7-8C82-AE18-89FB-327EF4F22F08}"/>
              </a:ext>
            </a:extLst>
          </p:cNvPr>
          <p:cNvSpPr/>
          <p:nvPr/>
        </p:nvSpPr>
        <p:spPr>
          <a:xfrm>
            <a:off x="876067" y="2004117"/>
            <a:ext cx="5227263" cy="1569660"/>
          </a:xfrm>
          <a:prstGeom prst="rect">
            <a:avLst/>
          </a:prstGeom>
        </p:spPr>
        <p:txBody>
          <a:bodyPr wrap="square" lIns="91440" tIns="45720" rIns="91440" bIns="45720" anchor="t">
            <a:spAutoFit/>
          </a:bodyPr>
          <a:lstStyle/>
          <a:p>
            <a:pPr algn="just"/>
            <a:r>
              <a:rPr lang="es-CO" sz="2400" b="1" noProof="1">
                <a:solidFill>
                  <a:schemeClr val="bg2">
                    <a:lumMod val="25000"/>
                  </a:schemeClr>
                </a:solidFill>
                <a:latin typeface="Candara"/>
              </a:rPr>
              <a:t>77% </a:t>
            </a:r>
            <a:r>
              <a:rPr lang="es-CO" sz="2400" noProof="1">
                <a:solidFill>
                  <a:schemeClr val="bg2">
                    <a:lumMod val="25000"/>
                  </a:schemeClr>
                </a:solidFill>
                <a:latin typeface="Candara"/>
              </a:rPr>
              <a:t>de los colegios católicos en México están empezando a usar IA.</a:t>
            </a:r>
            <a:endParaRPr lang="es-ES" sz="2400" dirty="0">
              <a:solidFill>
                <a:schemeClr val="bg2">
                  <a:lumMod val="25000"/>
                </a:schemeClr>
              </a:solidFill>
              <a:latin typeface="Candara"/>
            </a:endParaRPr>
          </a:p>
          <a:p>
            <a:pPr algn="just"/>
            <a:r>
              <a:rPr lang="es-CO" sz="2400" b="1" noProof="1">
                <a:solidFill>
                  <a:schemeClr val="bg2">
                    <a:lumMod val="25000"/>
                  </a:schemeClr>
                </a:solidFill>
                <a:latin typeface="Candara"/>
              </a:rPr>
              <a:t>15% </a:t>
            </a:r>
            <a:r>
              <a:rPr lang="es-CO" sz="2400" noProof="1">
                <a:solidFill>
                  <a:schemeClr val="bg2">
                    <a:lumMod val="25000"/>
                  </a:schemeClr>
                </a:solidFill>
                <a:latin typeface="Candara"/>
              </a:rPr>
              <a:t>están explorando la posiblididad.</a:t>
            </a:r>
          </a:p>
          <a:p>
            <a:pPr algn="just"/>
            <a:r>
              <a:rPr lang="es-CO" sz="2400" b="1" noProof="1">
                <a:solidFill>
                  <a:schemeClr val="bg2">
                    <a:lumMod val="25000"/>
                  </a:schemeClr>
                </a:solidFill>
                <a:highlight>
                  <a:srgbClr val="FFFF00"/>
                </a:highlight>
                <a:latin typeface="Candara"/>
              </a:rPr>
              <a:t>8% </a:t>
            </a:r>
            <a:r>
              <a:rPr lang="es-CO" sz="2400" noProof="1">
                <a:solidFill>
                  <a:schemeClr val="bg2">
                    <a:lumMod val="25000"/>
                  </a:schemeClr>
                </a:solidFill>
                <a:highlight>
                  <a:srgbClr val="FFFF00"/>
                </a:highlight>
                <a:latin typeface="Candara"/>
              </a:rPr>
              <a:t>no tienen ni idea...</a:t>
            </a:r>
          </a:p>
        </p:txBody>
      </p:sp>
      <p:sp>
        <p:nvSpPr>
          <p:cNvPr id="8" name="CuadroTexto 7">
            <a:extLst>
              <a:ext uri="{FF2B5EF4-FFF2-40B4-BE49-F238E27FC236}">
                <a16:creationId xmlns:a16="http://schemas.microsoft.com/office/drawing/2014/main" id="{064296DA-16EB-A4AC-8623-23FE5E8F88C7}"/>
              </a:ext>
            </a:extLst>
          </p:cNvPr>
          <p:cNvSpPr txBox="1"/>
          <p:nvPr/>
        </p:nvSpPr>
        <p:spPr>
          <a:xfrm>
            <a:off x="3387778" y="522910"/>
            <a:ext cx="6310858" cy="646331"/>
          </a:xfrm>
          <a:prstGeom prst="rect">
            <a:avLst/>
          </a:prstGeom>
          <a:noFill/>
        </p:spPr>
        <p:txBody>
          <a:bodyPr wrap="square" rtlCol="0">
            <a:spAutoFit/>
          </a:bodyPr>
          <a:lstStyle/>
          <a:p>
            <a:r>
              <a:rPr lang="es-CO" sz="3600" dirty="0">
                <a:solidFill>
                  <a:schemeClr val="bg1"/>
                </a:solidFill>
                <a:latin typeface="Corbel" panose="020B0503020204020204" pitchFamily="34" charset="0"/>
              </a:rPr>
              <a:t>Encuesta</a:t>
            </a:r>
          </a:p>
        </p:txBody>
      </p:sp>
      <p:pic>
        <p:nvPicPr>
          <p:cNvPr id="12" name="Imagen 11">
            <a:extLst>
              <a:ext uri="{FF2B5EF4-FFF2-40B4-BE49-F238E27FC236}">
                <a16:creationId xmlns:a16="http://schemas.microsoft.com/office/drawing/2014/main" id="{88E70156-0DE0-DC30-6D5C-A546A72E9C09}"/>
              </a:ext>
            </a:extLst>
          </p:cNvPr>
          <p:cNvPicPr>
            <a:picLocks noChangeAspect="1"/>
          </p:cNvPicPr>
          <p:nvPr/>
        </p:nvPicPr>
        <p:blipFill>
          <a:blip r:embed="rId4"/>
          <a:stretch>
            <a:fillRect/>
          </a:stretch>
        </p:blipFill>
        <p:spPr>
          <a:xfrm>
            <a:off x="9023683" y="-770412"/>
            <a:ext cx="3695700" cy="3886200"/>
          </a:xfrm>
          <a:prstGeom prst="rect">
            <a:avLst/>
          </a:prstGeom>
        </p:spPr>
      </p:pic>
      <p:pic>
        <p:nvPicPr>
          <p:cNvPr id="3" name="Imagen 2" descr="Gráfico, Gráfico de proyección solar&#10;&#10;El contenido generado por IA puede ser incorrecto.">
            <a:extLst>
              <a:ext uri="{FF2B5EF4-FFF2-40B4-BE49-F238E27FC236}">
                <a16:creationId xmlns:a16="http://schemas.microsoft.com/office/drawing/2014/main" id="{C89C8D28-3B09-1A31-1E94-03EB82A09FCD}"/>
              </a:ext>
            </a:extLst>
          </p:cNvPr>
          <p:cNvPicPr>
            <a:picLocks noChangeAspect="1"/>
          </p:cNvPicPr>
          <p:nvPr/>
        </p:nvPicPr>
        <p:blipFill>
          <a:blip r:embed="rId5"/>
          <a:stretch>
            <a:fillRect/>
          </a:stretch>
        </p:blipFill>
        <p:spPr>
          <a:xfrm>
            <a:off x="6544298" y="1315340"/>
            <a:ext cx="3226750" cy="2425582"/>
          </a:xfrm>
          <a:prstGeom prst="rect">
            <a:avLst/>
          </a:prstGeom>
          <a:ln>
            <a:noFill/>
          </a:ln>
        </p:spPr>
      </p:pic>
      <p:pic>
        <p:nvPicPr>
          <p:cNvPr id="9" name="Imagen 8" descr="Gráfico, Gráfico de barras&#10;&#10;El contenido generado por IA puede ser incorrecto.">
            <a:extLst>
              <a:ext uri="{FF2B5EF4-FFF2-40B4-BE49-F238E27FC236}">
                <a16:creationId xmlns:a16="http://schemas.microsoft.com/office/drawing/2014/main" id="{1BB9CB2D-67DF-C78A-B20E-D60E9ACF457E}"/>
              </a:ext>
            </a:extLst>
          </p:cNvPr>
          <p:cNvPicPr>
            <a:picLocks noChangeAspect="1"/>
          </p:cNvPicPr>
          <p:nvPr/>
        </p:nvPicPr>
        <p:blipFill>
          <a:blip r:embed="rId6"/>
          <a:stretch>
            <a:fillRect/>
          </a:stretch>
        </p:blipFill>
        <p:spPr>
          <a:xfrm>
            <a:off x="40733" y="3716004"/>
            <a:ext cx="6454262" cy="2441087"/>
          </a:xfrm>
          <a:prstGeom prst="rect">
            <a:avLst/>
          </a:prstGeom>
          <a:ln>
            <a:solidFill>
              <a:schemeClr val="bg1"/>
            </a:solidFill>
          </a:ln>
        </p:spPr>
      </p:pic>
      <p:sp>
        <p:nvSpPr>
          <p:cNvPr id="11" name="Rectángulo 10">
            <a:extLst>
              <a:ext uri="{FF2B5EF4-FFF2-40B4-BE49-F238E27FC236}">
                <a16:creationId xmlns:a16="http://schemas.microsoft.com/office/drawing/2014/main" id="{F96E92E6-51F5-25FF-9D9E-C10AF6CFEBD9}"/>
              </a:ext>
            </a:extLst>
          </p:cNvPr>
          <p:cNvSpPr/>
          <p:nvPr/>
        </p:nvSpPr>
        <p:spPr>
          <a:xfrm>
            <a:off x="6670805" y="4426863"/>
            <a:ext cx="5227263" cy="1200329"/>
          </a:xfrm>
          <a:prstGeom prst="rect">
            <a:avLst/>
          </a:prstGeom>
        </p:spPr>
        <p:txBody>
          <a:bodyPr wrap="square" lIns="91440" tIns="45720" rIns="91440" bIns="45720" anchor="t">
            <a:spAutoFit/>
          </a:bodyPr>
          <a:lstStyle/>
          <a:p>
            <a:r>
              <a:rPr lang="es-CO" sz="2400" noProof="1">
                <a:solidFill>
                  <a:schemeClr val="bg2">
                    <a:lumMod val="25000"/>
                  </a:schemeClr>
                </a:solidFill>
                <a:latin typeface="Candara"/>
              </a:rPr>
              <a:t>Los retos principales que enfrentan:</a:t>
            </a:r>
            <a:endParaRPr lang="es-ES" dirty="0">
              <a:solidFill>
                <a:schemeClr val="bg2">
                  <a:lumMod val="25000"/>
                </a:schemeClr>
              </a:solidFill>
            </a:endParaRPr>
          </a:p>
          <a:p>
            <a:r>
              <a:rPr lang="es-CO" sz="2400" b="1" noProof="1">
                <a:solidFill>
                  <a:schemeClr val="bg2">
                    <a:lumMod val="25000"/>
                  </a:schemeClr>
                </a:solidFill>
                <a:highlight>
                  <a:srgbClr val="FFFF00"/>
                </a:highlight>
                <a:latin typeface="Candara"/>
              </a:rPr>
              <a:t>falta de formación (80%), uso no ético (75%) y resitencia al cambio (60%).</a:t>
            </a:r>
            <a:endParaRPr lang="es-CO" dirty="0">
              <a:solidFill>
                <a:schemeClr val="bg2">
                  <a:lumMod val="25000"/>
                </a:schemeClr>
              </a:solidFill>
              <a:highlight>
                <a:srgbClr val="FFFF00"/>
              </a:highlight>
            </a:endParaRPr>
          </a:p>
        </p:txBody>
      </p:sp>
      <p:sp>
        <p:nvSpPr>
          <p:cNvPr id="2" name="Rectángulo 1">
            <a:extLst>
              <a:ext uri="{FF2B5EF4-FFF2-40B4-BE49-F238E27FC236}">
                <a16:creationId xmlns:a16="http://schemas.microsoft.com/office/drawing/2014/main" id="{86CFD21D-3F64-6509-4596-BD805F34C7A0}"/>
              </a:ext>
            </a:extLst>
          </p:cNvPr>
          <p:cNvSpPr/>
          <p:nvPr/>
        </p:nvSpPr>
        <p:spPr>
          <a:xfrm rot="-660000">
            <a:off x="5155500" y="3542553"/>
            <a:ext cx="2463135" cy="830997"/>
          </a:xfrm>
          <a:prstGeom prst="rect">
            <a:avLst/>
          </a:prstGeom>
        </p:spPr>
        <p:txBody>
          <a:bodyPr wrap="square" lIns="91440" tIns="45720" rIns="91440" bIns="45720" anchor="t">
            <a:spAutoFit/>
          </a:bodyPr>
          <a:lstStyle/>
          <a:p>
            <a:pPr algn="just"/>
            <a:r>
              <a:rPr lang="es-CO" sz="1600" b="1" noProof="1">
                <a:solidFill>
                  <a:schemeClr val="bg2">
                    <a:lumMod val="25000"/>
                  </a:schemeClr>
                </a:solidFill>
                <a:latin typeface="Candara"/>
              </a:rPr>
              <a:t>84%</a:t>
            </a:r>
            <a:r>
              <a:rPr lang="es-CO" sz="1600" noProof="1">
                <a:solidFill>
                  <a:schemeClr val="bg2">
                    <a:lumMod val="25000"/>
                  </a:schemeClr>
                </a:solidFill>
                <a:latin typeface="Candara"/>
              </a:rPr>
              <a:t> de los colegios que usan IA lo hacen a través de CHAT GPT de OpenAI.</a:t>
            </a:r>
            <a:endParaRPr lang="es-ES" sz="1600" dirty="0">
              <a:solidFill>
                <a:schemeClr val="bg2">
                  <a:lumMod val="25000"/>
                </a:schemeClr>
              </a:solidFill>
            </a:endParaRPr>
          </a:p>
        </p:txBody>
      </p:sp>
    </p:spTree>
    <p:extLst>
      <p:ext uri="{BB962C8B-B14F-4D97-AF65-F5344CB8AC3E}">
        <p14:creationId xmlns:p14="http://schemas.microsoft.com/office/powerpoint/2010/main" val="317922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59830-8B15-86C5-FB01-3842B1B27A52}"/>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49152C67-25CE-A589-7C62-F5D274B9A98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20E814C2-87ED-D05F-0704-40D6754C78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99E244E7-13AC-6270-B54D-649CE5C143A8}"/>
              </a:ext>
            </a:extLst>
          </p:cNvPr>
          <p:cNvSpPr txBox="1"/>
          <p:nvPr/>
        </p:nvSpPr>
        <p:spPr>
          <a:xfrm>
            <a:off x="3387778" y="522910"/>
            <a:ext cx="6310858" cy="646331"/>
          </a:xfrm>
          <a:prstGeom prst="rect">
            <a:avLst/>
          </a:prstGeom>
          <a:noFill/>
        </p:spPr>
        <p:txBody>
          <a:bodyPr wrap="square" rtlCol="0">
            <a:spAutoFit/>
          </a:bodyPr>
          <a:lstStyle/>
          <a:p>
            <a:r>
              <a:rPr lang="es-CO" sz="3600" dirty="0">
                <a:solidFill>
                  <a:schemeClr val="bg1"/>
                </a:solidFill>
                <a:latin typeface="Corbel" panose="020B0503020204020204" pitchFamily="34" charset="0"/>
              </a:rPr>
              <a:t>Encuesta</a:t>
            </a:r>
          </a:p>
        </p:txBody>
      </p:sp>
      <p:pic>
        <p:nvPicPr>
          <p:cNvPr id="10" name="Imagen 9">
            <a:extLst>
              <a:ext uri="{FF2B5EF4-FFF2-40B4-BE49-F238E27FC236}">
                <a16:creationId xmlns:a16="http://schemas.microsoft.com/office/drawing/2014/main" id="{32CFA487-1974-DAD2-B550-803711F5FC17}"/>
              </a:ext>
            </a:extLst>
          </p:cNvPr>
          <p:cNvPicPr>
            <a:picLocks noChangeAspect="1"/>
          </p:cNvPicPr>
          <p:nvPr/>
        </p:nvPicPr>
        <p:blipFill>
          <a:blip r:embed="rId4"/>
          <a:stretch>
            <a:fillRect/>
          </a:stretch>
        </p:blipFill>
        <p:spPr>
          <a:xfrm>
            <a:off x="9247768" y="4484204"/>
            <a:ext cx="3695700" cy="3886200"/>
          </a:xfrm>
          <a:prstGeom prst="rect">
            <a:avLst/>
          </a:prstGeom>
        </p:spPr>
      </p:pic>
      <p:pic>
        <p:nvPicPr>
          <p:cNvPr id="12" name="Imagen 11">
            <a:extLst>
              <a:ext uri="{FF2B5EF4-FFF2-40B4-BE49-F238E27FC236}">
                <a16:creationId xmlns:a16="http://schemas.microsoft.com/office/drawing/2014/main" id="{F9CE2E1F-FC0D-6860-DE43-9D3C17CD0936}"/>
              </a:ext>
            </a:extLst>
          </p:cNvPr>
          <p:cNvPicPr>
            <a:picLocks noChangeAspect="1"/>
          </p:cNvPicPr>
          <p:nvPr/>
        </p:nvPicPr>
        <p:blipFill>
          <a:blip r:embed="rId5"/>
          <a:stretch>
            <a:fillRect/>
          </a:stretch>
        </p:blipFill>
        <p:spPr>
          <a:xfrm>
            <a:off x="9023683" y="-770412"/>
            <a:ext cx="3695700" cy="3886200"/>
          </a:xfrm>
          <a:prstGeom prst="rect">
            <a:avLst/>
          </a:prstGeom>
        </p:spPr>
      </p:pic>
      <p:sp>
        <p:nvSpPr>
          <p:cNvPr id="2" name="Rectángulo 1">
            <a:extLst>
              <a:ext uri="{FF2B5EF4-FFF2-40B4-BE49-F238E27FC236}">
                <a16:creationId xmlns:a16="http://schemas.microsoft.com/office/drawing/2014/main" id="{60102FDA-A1AA-731F-84A4-E1756D0E5B37}"/>
              </a:ext>
            </a:extLst>
          </p:cNvPr>
          <p:cNvSpPr/>
          <p:nvPr/>
        </p:nvSpPr>
        <p:spPr>
          <a:xfrm>
            <a:off x="952821" y="1666066"/>
            <a:ext cx="10286358" cy="1938992"/>
          </a:xfrm>
          <a:prstGeom prst="rect">
            <a:avLst/>
          </a:prstGeom>
        </p:spPr>
        <p:txBody>
          <a:bodyPr wrap="square" lIns="91440" tIns="45720" rIns="91440" bIns="45720" anchor="t">
            <a:spAutoFit/>
          </a:bodyPr>
          <a:lstStyle/>
          <a:p>
            <a:r>
              <a:rPr lang="es-MX" sz="2400" b="1" dirty="0">
                <a:solidFill>
                  <a:srgbClr val="212121"/>
                </a:solidFill>
                <a:latin typeface="Aptos"/>
                <a:ea typeface="Aptos" panose="020B0004020202020204" pitchFamily="34" charset="0"/>
                <a:cs typeface="Aptos" panose="020B0004020202020204" pitchFamily="34" charset="0"/>
              </a:rPr>
              <a:t>C</a:t>
            </a:r>
            <a:r>
              <a:rPr lang="es-MX" sz="2400" b="1" dirty="0">
                <a:solidFill>
                  <a:srgbClr val="212121"/>
                </a:solidFill>
                <a:effectLst/>
                <a:latin typeface="Aptos"/>
                <a:ea typeface="Aptos" panose="020B0004020202020204" pitchFamily="34" charset="0"/>
                <a:cs typeface="Aptos" panose="020B0004020202020204" pitchFamily="34" charset="0"/>
              </a:rPr>
              <a:t>asos de éxito:</a:t>
            </a:r>
            <a:endParaRPr lang="es-MX" sz="2400" dirty="0">
              <a:solidFill>
                <a:srgbClr val="000000"/>
              </a:solidFill>
              <a:latin typeface="Aptos"/>
              <a:ea typeface="Aptos" panose="020B0004020202020204" pitchFamily="34" charset="0"/>
              <a:cs typeface="Aptos" panose="020B0004020202020204" pitchFamily="34" charset="0"/>
            </a:endParaRPr>
          </a:p>
          <a:p>
            <a:br>
              <a:rPr lang="es-MX" sz="2400" b="1" dirty="0">
                <a:effectLst/>
                <a:latin typeface="Aptos" panose="020B0004020202020204" pitchFamily="34" charset="0"/>
                <a:ea typeface="Aptos" panose="020B0004020202020204" pitchFamily="34" charset="0"/>
                <a:cs typeface="Aptos" panose="020B0004020202020204" pitchFamily="34" charset="0"/>
              </a:rPr>
            </a:br>
            <a:r>
              <a:rPr lang="es-MX" sz="2400" dirty="0">
                <a:solidFill>
                  <a:srgbClr val="212121"/>
                </a:solidFill>
                <a:effectLst/>
                <a:latin typeface="Aptos"/>
                <a:ea typeface="Aptos" panose="020B0004020202020204" pitchFamily="34" charset="0"/>
                <a:cs typeface="Aptos" panose="020B0004020202020204" pitchFamily="34" charset="0"/>
              </a:rPr>
              <a:t>1.- </a:t>
            </a:r>
            <a:r>
              <a:rPr lang="es-MX" sz="2400" b="1" dirty="0">
                <a:solidFill>
                  <a:srgbClr val="212121"/>
                </a:solidFill>
                <a:effectLst/>
                <a:latin typeface="Aptos"/>
                <a:ea typeface="Aptos" panose="020B0004020202020204" pitchFamily="34" charset="0"/>
                <a:cs typeface="Aptos" panose="020B0004020202020204" pitchFamily="34" charset="0"/>
              </a:rPr>
              <a:t>Reducir tiempos en planeación</a:t>
            </a:r>
            <a:r>
              <a:rPr lang="es-MX" sz="2400" dirty="0">
                <a:solidFill>
                  <a:srgbClr val="212121"/>
                </a:solidFill>
                <a:effectLst/>
                <a:latin typeface="Aptos"/>
                <a:ea typeface="Aptos" panose="020B0004020202020204" pitchFamily="34" charset="0"/>
                <a:cs typeface="Aptos" panose="020B0004020202020204" pitchFamily="34" charset="0"/>
              </a:rPr>
              <a:t> y organización de clases.</a:t>
            </a:r>
            <a:endParaRPr lang="es-MX" sz="2400" dirty="0">
              <a:effectLst/>
              <a:latin typeface="Aptos"/>
              <a:ea typeface="Aptos" panose="020B0004020202020204" pitchFamily="34" charset="0"/>
              <a:cs typeface="Aptos" panose="020B0004020202020204" pitchFamily="34" charset="0"/>
            </a:endParaRPr>
          </a:p>
          <a:p>
            <a:pPr>
              <a:buNone/>
            </a:pPr>
            <a:r>
              <a:rPr lang="es-MX" sz="2400" dirty="0">
                <a:solidFill>
                  <a:srgbClr val="212121"/>
                </a:solidFill>
                <a:effectLst/>
                <a:latin typeface="Aptos"/>
                <a:ea typeface="Aptos" panose="020B0004020202020204" pitchFamily="34" charset="0"/>
                <a:cs typeface="Aptos" panose="020B0004020202020204" pitchFamily="34" charset="0"/>
              </a:rPr>
              <a:t>2.- </a:t>
            </a:r>
            <a:r>
              <a:rPr lang="es-MX" sz="2400" b="1" dirty="0">
                <a:solidFill>
                  <a:srgbClr val="212121"/>
                </a:solidFill>
                <a:effectLst/>
                <a:latin typeface="Aptos"/>
                <a:ea typeface="Aptos" panose="020B0004020202020204" pitchFamily="34" charset="0"/>
                <a:cs typeface="Aptos" panose="020B0004020202020204" pitchFamily="34" charset="0"/>
              </a:rPr>
              <a:t>Redacción de documentos</a:t>
            </a:r>
            <a:r>
              <a:rPr lang="es-MX" sz="2400" dirty="0">
                <a:solidFill>
                  <a:srgbClr val="212121"/>
                </a:solidFill>
                <a:effectLst/>
                <a:latin typeface="Aptos"/>
                <a:ea typeface="Aptos" panose="020B0004020202020204" pitchFamily="34" charset="0"/>
                <a:cs typeface="Aptos" panose="020B0004020202020204" pitchFamily="34" charset="0"/>
              </a:rPr>
              <a:t> y programas educativos.</a:t>
            </a:r>
            <a:endParaRPr lang="es-MX" sz="2400" dirty="0">
              <a:effectLst/>
              <a:latin typeface="Aptos"/>
              <a:ea typeface="Aptos" panose="020B0004020202020204" pitchFamily="34" charset="0"/>
              <a:cs typeface="Aptos" panose="020B0004020202020204" pitchFamily="34" charset="0"/>
            </a:endParaRPr>
          </a:p>
          <a:p>
            <a:pPr>
              <a:buNone/>
            </a:pPr>
            <a:r>
              <a:rPr lang="es-MX" sz="2400" dirty="0">
                <a:solidFill>
                  <a:srgbClr val="212121"/>
                </a:solidFill>
                <a:effectLst/>
                <a:latin typeface="Aptos"/>
                <a:ea typeface="Aptos" panose="020B0004020202020204" pitchFamily="34" charset="0"/>
                <a:cs typeface="Aptos" panose="020B0004020202020204" pitchFamily="34" charset="0"/>
              </a:rPr>
              <a:t>3.- </a:t>
            </a:r>
            <a:r>
              <a:rPr lang="es-MX" sz="2400" b="1" dirty="0">
                <a:solidFill>
                  <a:srgbClr val="212121"/>
                </a:solidFill>
                <a:effectLst/>
                <a:latin typeface="Aptos"/>
                <a:ea typeface="Aptos" panose="020B0004020202020204" pitchFamily="34" charset="0"/>
                <a:cs typeface="Aptos" panose="020B0004020202020204" pitchFamily="34" charset="0"/>
              </a:rPr>
              <a:t>Integración de citas bíblicas</a:t>
            </a:r>
            <a:r>
              <a:rPr lang="es-MX" sz="2400" dirty="0">
                <a:solidFill>
                  <a:srgbClr val="212121"/>
                </a:solidFill>
                <a:effectLst/>
                <a:latin typeface="Aptos"/>
                <a:ea typeface="Aptos" panose="020B0004020202020204" pitchFamily="34" charset="0"/>
                <a:cs typeface="Aptos" panose="020B0004020202020204" pitchFamily="34" charset="0"/>
              </a:rPr>
              <a:t> en contenidos del programa. </a:t>
            </a:r>
            <a:endParaRPr lang="es-MX" sz="2400" dirty="0">
              <a:effectLst/>
              <a:latin typeface="Aptos"/>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018601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24190-9DC7-6757-9E69-1C5288E93156}"/>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6B31372-F59B-67AF-89C1-EFA41B3C9E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330772" cy="6936059"/>
          </a:xfrm>
          <a:prstGeom prst="rect">
            <a:avLst/>
          </a:prstGeom>
        </p:spPr>
      </p:pic>
      <p:pic>
        <p:nvPicPr>
          <p:cNvPr id="6" name="Imagen 5">
            <a:extLst>
              <a:ext uri="{FF2B5EF4-FFF2-40B4-BE49-F238E27FC236}">
                <a16:creationId xmlns:a16="http://schemas.microsoft.com/office/drawing/2014/main" id="{4EA23FBD-1800-C708-B73B-8174D8DAD8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1988" y="947991"/>
            <a:ext cx="7772400" cy="1538287"/>
          </a:xfrm>
          <a:prstGeom prst="rect">
            <a:avLst/>
          </a:prstGeom>
        </p:spPr>
      </p:pic>
      <p:sp>
        <p:nvSpPr>
          <p:cNvPr id="7" name="CuadroTexto 6">
            <a:extLst>
              <a:ext uri="{FF2B5EF4-FFF2-40B4-BE49-F238E27FC236}">
                <a16:creationId xmlns:a16="http://schemas.microsoft.com/office/drawing/2014/main" id="{1FD23E06-71F8-8BB8-639E-11DE3D7F7A22}"/>
              </a:ext>
            </a:extLst>
          </p:cNvPr>
          <p:cNvSpPr txBox="1"/>
          <p:nvPr/>
        </p:nvSpPr>
        <p:spPr>
          <a:xfrm>
            <a:off x="224853" y="1339430"/>
            <a:ext cx="6056026" cy="646331"/>
          </a:xfrm>
          <a:prstGeom prst="rect">
            <a:avLst/>
          </a:prstGeom>
          <a:noFill/>
        </p:spPr>
        <p:txBody>
          <a:bodyPr wrap="square" lIns="91440" tIns="45720" rIns="91440" bIns="45720" rtlCol="0" anchor="t">
            <a:spAutoFit/>
          </a:bodyPr>
          <a:lstStyle/>
          <a:p>
            <a:pPr algn="ctr"/>
            <a:r>
              <a:rPr lang="es-CO" sz="3600" dirty="0">
                <a:solidFill>
                  <a:schemeClr val="bg1"/>
                </a:solidFill>
                <a:latin typeface="DK Jalebi"/>
              </a:rPr>
              <a:t>A tener en cuenta</a:t>
            </a:r>
          </a:p>
        </p:txBody>
      </p:sp>
      <p:pic>
        <p:nvPicPr>
          <p:cNvPr id="8" name="Imagen 7">
            <a:extLst>
              <a:ext uri="{FF2B5EF4-FFF2-40B4-BE49-F238E27FC236}">
                <a16:creationId xmlns:a16="http://schemas.microsoft.com/office/drawing/2014/main" id="{0C27FC6D-59BA-05C6-E188-0137A8ECA5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89955" y="213600"/>
            <a:ext cx="5737357" cy="2719864"/>
          </a:xfrm>
          <a:prstGeom prst="rect">
            <a:avLst/>
          </a:prstGeom>
        </p:spPr>
      </p:pic>
      <p:pic>
        <p:nvPicPr>
          <p:cNvPr id="10" name="Imagen 9">
            <a:extLst>
              <a:ext uri="{FF2B5EF4-FFF2-40B4-BE49-F238E27FC236}">
                <a16:creationId xmlns:a16="http://schemas.microsoft.com/office/drawing/2014/main" id="{918F2091-54BF-E444-7D35-16092D311B2A}"/>
              </a:ext>
            </a:extLst>
          </p:cNvPr>
          <p:cNvPicPr>
            <a:picLocks noChangeAspect="1"/>
          </p:cNvPicPr>
          <p:nvPr/>
        </p:nvPicPr>
        <p:blipFill>
          <a:blip r:embed="rId5"/>
          <a:stretch>
            <a:fillRect/>
          </a:stretch>
        </p:blipFill>
        <p:spPr>
          <a:xfrm rot="-660000">
            <a:off x="9355581" y="2107073"/>
            <a:ext cx="3695700" cy="3886200"/>
          </a:xfrm>
          <a:prstGeom prst="rect">
            <a:avLst/>
          </a:prstGeom>
        </p:spPr>
      </p:pic>
      <p:pic>
        <p:nvPicPr>
          <p:cNvPr id="4" name="Imagen 3">
            <a:extLst>
              <a:ext uri="{FF2B5EF4-FFF2-40B4-BE49-F238E27FC236}">
                <a16:creationId xmlns:a16="http://schemas.microsoft.com/office/drawing/2014/main" id="{7ACF2746-464D-7F17-E990-9AF5927467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92295" y="2945919"/>
            <a:ext cx="6382276" cy="4296356"/>
          </a:xfrm>
          <a:prstGeom prst="rect">
            <a:avLst/>
          </a:prstGeom>
        </p:spPr>
      </p:pic>
      <p:pic>
        <p:nvPicPr>
          <p:cNvPr id="12" name="Imagen 11">
            <a:extLst>
              <a:ext uri="{FF2B5EF4-FFF2-40B4-BE49-F238E27FC236}">
                <a16:creationId xmlns:a16="http://schemas.microsoft.com/office/drawing/2014/main" id="{207BEFD6-7FE3-F3E6-750A-569F173A5E2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40000">
            <a:off x="-706710" y="4448413"/>
            <a:ext cx="2507480" cy="2636732"/>
          </a:xfrm>
          <a:prstGeom prst="rect">
            <a:avLst/>
          </a:prstGeom>
        </p:spPr>
      </p:pic>
    </p:spTree>
    <p:extLst>
      <p:ext uri="{BB962C8B-B14F-4D97-AF65-F5344CB8AC3E}">
        <p14:creationId xmlns:p14="http://schemas.microsoft.com/office/powerpoint/2010/main" val="1280000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9C71-90FC-7CC9-8421-498F8E81C175}"/>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8B5AE94E-0600-0D85-266E-BE3E07E7991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603B6B3D-7CC3-3125-31FD-05FEEAC935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7" name="Rectángulo 6">
            <a:extLst>
              <a:ext uri="{FF2B5EF4-FFF2-40B4-BE49-F238E27FC236}">
                <a16:creationId xmlns:a16="http://schemas.microsoft.com/office/drawing/2014/main" id="{75AB8537-F81A-BD09-BA96-2D1105A0F712}"/>
              </a:ext>
            </a:extLst>
          </p:cNvPr>
          <p:cNvSpPr/>
          <p:nvPr/>
        </p:nvSpPr>
        <p:spPr>
          <a:xfrm>
            <a:off x="855473" y="2004117"/>
            <a:ext cx="8856916" cy="3293209"/>
          </a:xfrm>
          <a:prstGeom prst="rect">
            <a:avLst/>
          </a:prstGeom>
        </p:spPr>
        <p:txBody>
          <a:bodyPr wrap="square" lIns="91440" tIns="45720" rIns="91440" bIns="45720" anchor="t">
            <a:spAutoFit/>
          </a:bodyPr>
          <a:lstStyle/>
          <a:p>
            <a:r>
              <a:rPr lang="es-CO" sz="2400" b="1" i="0" noProof="1">
                <a:solidFill>
                  <a:schemeClr val="bg2">
                    <a:lumMod val="25000"/>
                  </a:schemeClr>
                </a:solidFill>
                <a:effectLst/>
                <a:latin typeface="Candara"/>
              </a:rPr>
              <a:t>No prohibir. </a:t>
            </a:r>
            <a:r>
              <a:rPr lang="es-CO" sz="2400" b="0" i="0" noProof="1">
                <a:solidFill>
                  <a:schemeClr val="bg2">
                    <a:lumMod val="25000"/>
                  </a:schemeClr>
                </a:solidFill>
                <a:effectLst/>
                <a:latin typeface="Candara"/>
              </a:rPr>
              <a:t>Lo que no se hace “arriba” se hace “abajo</a:t>
            </a:r>
            <a:r>
              <a:rPr lang="es-CO" sz="2400" noProof="1">
                <a:solidFill>
                  <a:schemeClr val="bg2">
                    <a:lumMod val="25000"/>
                  </a:schemeClr>
                </a:solidFill>
                <a:latin typeface="Candara"/>
              </a:rPr>
              <a:t>".</a:t>
            </a:r>
            <a:endParaRPr lang="es-CO" sz="2400" b="0" i="0" noProof="1">
              <a:solidFill>
                <a:schemeClr val="bg2">
                  <a:lumMod val="25000"/>
                </a:schemeClr>
              </a:solidFill>
              <a:effectLst/>
              <a:latin typeface="Candara" panose="020E0502030303020204" pitchFamily="34" charset="0"/>
            </a:endParaRPr>
          </a:p>
          <a:p>
            <a:r>
              <a:rPr lang="es-CO" sz="2400" b="1" noProof="1">
                <a:solidFill>
                  <a:schemeClr val="bg2">
                    <a:lumMod val="25000"/>
                  </a:schemeClr>
                </a:solidFill>
                <a:latin typeface="Candara"/>
              </a:rPr>
              <a:t>No encapsular. </a:t>
            </a:r>
            <a:r>
              <a:rPr lang="es-CO" sz="2400" noProof="1">
                <a:solidFill>
                  <a:schemeClr val="bg2">
                    <a:lumMod val="25000"/>
                  </a:schemeClr>
                </a:solidFill>
                <a:latin typeface="Candara"/>
              </a:rPr>
              <a:t>No crear el “taller de IA”, la IA debe estar en todas las clases.</a:t>
            </a:r>
          </a:p>
          <a:p>
            <a:r>
              <a:rPr lang="es-CO" sz="2400" b="1" noProof="1">
                <a:solidFill>
                  <a:schemeClr val="bg2">
                    <a:lumMod val="25000"/>
                  </a:schemeClr>
                </a:solidFill>
                <a:latin typeface="Candara"/>
              </a:rPr>
              <a:t>No centralizar en un “experto”</a:t>
            </a:r>
            <a:r>
              <a:rPr lang="es-CO" sz="2400" noProof="1">
                <a:solidFill>
                  <a:schemeClr val="bg2">
                    <a:lumMod val="25000"/>
                  </a:schemeClr>
                </a:solidFill>
                <a:latin typeface="Candara"/>
              </a:rPr>
              <a:t>. Esta bien tener el apoyo de algún técnico, pero la idea es que todos los profesores se conviertan en usuarios independientes.</a:t>
            </a:r>
          </a:p>
          <a:p>
            <a:r>
              <a:rPr lang="es-CO" sz="2400" b="1" noProof="1">
                <a:solidFill>
                  <a:schemeClr val="bg2">
                    <a:lumMod val="25000"/>
                  </a:schemeClr>
                </a:solidFill>
                <a:latin typeface="Candara"/>
              </a:rPr>
              <a:t>Cuidar el uso ético de la IA. </a:t>
            </a:r>
          </a:p>
          <a:p>
            <a:pPr algn="ctr"/>
            <a:endParaRPr lang="es-CO" sz="4000" b="1" noProof="1">
              <a:solidFill>
                <a:schemeClr val="bg2">
                  <a:lumMod val="25000"/>
                </a:schemeClr>
              </a:solidFill>
              <a:latin typeface="Candara"/>
            </a:endParaRPr>
          </a:p>
        </p:txBody>
      </p:sp>
      <p:sp>
        <p:nvSpPr>
          <p:cNvPr id="8" name="CuadroTexto 7">
            <a:extLst>
              <a:ext uri="{FF2B5EF4-FFF2-40B4-BE49-F238E27FC236}">
                <a16:creationId xmlns:a16="http://schemas.microsoft.com/office/drawing/2014/main" id="{C5765E75-BA53-D2C4-DE74-DD63389B867C}"/>
              </a:ext>
            </a:extLst>
          </p:cNvPr>
          <p:cNvSpPr txBox="1"/>
          <p:nvPr/>
        </p:nvSpPr>
        <p:spPr>
          <a:xfrm>
            <a:off x="3387778" y="522910"/>
            <a:ext cx="6310858" cy="646331"/>
          </a:xfrm>
          <a:prstGeom prst="rect">
            <a:avLst/>
          </a:prstGeom>
          <a:noFill/>
        </p:spPr>
        <p:txBody>
          <a:bodyPr wrap="square" rtlCol="0">
            <a:spAutoFit/>
          </a:bodyPr>
          <a:lstStyle/>
          <a:p>
            <a:r>
              <a:rPr lang="es-CO" sz="3600">
                <a:solidFill>
                  <a:schemeClr val="bg1"/>
                </a:solidFill>
                <a:latin typeface="Corbel" panose="020B0503020204020204" pitchFamily="34" charset="0"/>
              </a:rPr>
              <a:t>Reflexiones importantes</a:t>
            </a:r>
          </a:p>
        </p:txBody>
      </p:sp>
      <p:pic>
        <p:nvPicPr>
          <p:cNvPr id="12" name="Imagen 11">
            <a:extLst>
              <a:ext uri="{FF2B5EF4-FFF2-40B4-BE49-F238E27FC236}">
                <a16:creationId xmlns:a16="http://schemas.microsoft.com/office/drawing/2014/main" id="{690D54E3-89D8-787C-D41C-E21EBF027576}"/>
              </a:ext>
            </a:extLst>
          </p:cNvPr>
          <p:cNvPicPr>
            <a:picLocks noChangeAspect="1"/>
          </p:cNvPicPr>
          <p:nvPr/>
        </p:nvPicPr>
        <p:blipFill>
          <a:blip r:embed="rId4"/>
          <a:stretch>
            <a:fillRect/>
          </a:stretch>
        </p:blipFill>
        <p:spPr>
          <a:xfrm>
            <a:off x="9023683" y="-770412"/>
            <a:ext cx="3695700" cy="3886200"/>
          </a:xfrm>
          <a:prstGeom prst="rect">
            <a:avLst/>
          </a:prstGeom>
        </p:spPr>
      </p:pic>
      <p:pic>
        <p:nvPicPr>
          <p:cNvPr id="2" name="Imagen 1">
            <a:extLst>
              <a:ext uri="{FF2B5EF4-FFF2-40B4-BE49-F238E27FC236}">
                <a16:creationId xmlns:a16="http://schemas.microsoft.com/office/drawing/2014/main" id="{3A793B31-91C0-7624-C361-D8883C911146}"/>
              </a:ext>
            </a:extLst>
          </p:cNvPr>
          <p:cNvPicPr>
            <a:picLocks noChangeAspect="1"/>
          </p:cNvPicPr>
          <p:nvPr/>
        </p:nvPicPr>
        <p:blipFill>
          <a:blip r:embed="rId5"/>
          <a:stretch>
            <a:fillRect/>
          </a:stretch>
        </p:blipFill>
        <p:spPr>
          <a:xfrm>
            <a:off x="8522209" y="3475860"/>
            <a:ext cx="3228884" cy="3228884"/>
          </a:xfrm>
          <a:prstGeom prst="rect">
            <a:avLst/>
          </a:prstGeom>
          <a:ln>
            <a:solidFill>
              <a:schemeClr val="bg1"/>
            </a:solidFill>
          </a:ln>
        </p:spPr>
      </p:pic>
      <p:sp>
        <p:nvSpPr>
          <p:cNvPr id="3" name="CuadroTexto 2">
            <a:extLst>
              <a:ext uri="{FF2B5EF4-FFF2-40B4-BE49-F238E27FC236}">
                <a16:creationId xmlns:a16="http://schemas.microsoft.com/office/drawing/2014/main" id="{C0691E1E-FC67-F609-A257-E16A08C6C95E}"/>
              </a:ext>
            </a:extLst>
          </p:cNvPr>
          <p:cNvSpPr txBox="1"/>
          <p:nvPr/>
        </p:nvSpPr>
        <p:spPr>
          <a:xfrm>
            <a:off x="2809296" y="5161121"/>
            <a:ext cx="5712913" cy="584775"/>
          </a:xfrm>
          <a:prstGeom prst="rect">
            <a:avLst/>
          </a:prstGeom>
          <a:solidFill>
            <a:srgbClr val="3952FF"/>
          </a:solidFill>
          <a:ln>
            <a:noFill/>
          </a:ln>
        </p:spPr>
        <p:txBody>
          <a:bodyPr wrap="square" rtlCol="0" anchor="ctr">
            <a:spAutoFit/>
          </a:bodyPr>
          <a:lstStyle/>
          <a:p>
            <a:pPr algn="ctr"/>
            <a:r>
              <a:rPr lang="es-MX" sz="3200" b="1" dirty="0">
                <a:solidFill>
                  <a:schemeClr val="bg1"/>
                </a:solidFill>
                <a:ea typeface="Aptos" panose="020B0004020202020204" pitchFamily="34" charset="0"/>
                <a:cs typeface="Aptos" panose="020B0004020202020204" pitchFamily="34" charset="0"/>
              </a:rPr>
              <a:t>No tenerle miedo a la IA…</a:t>
            </a:r>
          </a:p>
        </p:txBody>
      </p:sp>
    </p:spTree>
    <p:extLst>
      <p:ext uri="{BB962C8B-B14F-4D97-AF65-F5344CB8AC3E}">
        <p14:creationId xmlns:p14="http://schemas.microsoft.com/office/powerpoint/2010/main" val="4235408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F1224-302D-6713-6A18-86145891F881}"/>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3CDD4DA7-73B0-7FCD-695A-3B1A2A6E20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25" name="CuadroTexto 24">
            <a:extLst>
              <a:ext uri="{FF2B5EF4-FFF2-40B4-BE49-F238E27FC236}">
                <a16:creationId xmlns:a16="http://schemas.microsoft.com/office/drawing/2014/main" id="{E00A5AF8-3356-C41F-B2E3-2549036AC62C}"/>
              </a:ext>
            </a:extLst>
          </p:cNvPr>
          <p:cNvSpPr txBox="1"/>
          <p:nvPr/>
        </p:nvSpPr>
        <p:spPr>
          <a:xfrm>
            <a:off x="1319697" y="2643903"/>
            <a:ext cx="9352863" cy="2123658"/>
          </a:xfrm>
          <a:prstGeom prst="rect">
            <a:avLst/>
          </a:prstGeom>
          <a:solidFill>
            <a:srgbClr val="3952FF"/>
          </a:solidFill>
          <a:ln>
            <a:noFill/>
          </a:ln>
        </p:spPr>
        <p:txBody>
          <a:bodyPr wrap="square" rtlCol="0" anchor="ctr">
            <a:spAutoFit/>
          </a:bodyPr>
          <a:lstStyle/>
          <a:p>
            <a:pPr algn="ctr">
              <a:buNone/>
            </a:pPr>
            <a:r>
              <a:rPr lang="es-MX" sz="6600" b="1">
                <a:solidFill>
                  <a:schemeClr val="bg1"/>
                </a:solidFill>
              </a:rPr>
              <a:t>Usa a la IA para aprender a usar la IA.</a:t>
            </a:r>
            <a:endParaRPr lang="es-MX" sz="6600">
              <a:solidFill>
                <a:schemeClr val="bg1"/>
              </a:solidFill>
            </a:endParaRPr>
          </a:p>
        </p:txBody>
      </p:sp>
      <p:pic>
        <p:nvPicPr>
          <p:cNvPr id="3" name="Imagen 2">
            <a:extLst>
              <a:ext uri="{FF2B5EF4-FFF2-40B4-BE49-F238E27FC236}">
                <a16:creationId xmlns:a16="http://schemas.microsoft.com/office/drawing/2014/main" id="{48704EF9-7471-46C4-A5AC-FB59FBE450D2}"/>
              </a:ext>
            </a:extLst>
          </p:cNvPr>
          <p:cNvPicPr>
            <a:picLocks noChangeAspect="1"/>
          </p:cNvPicPr>
          <p:nvPr/>
        </p:nvPicPr>
        <p:blipFill>
          <a:blip r:embed="rId3"/>
          <a:stretch>
            <a:fillRect/>
          </a:stretch>
        </p:blipFill>
        <p:spPr>
          <a:xfrm>
            <a:off x="11020832" y="6090325"/>
            <a:ext cx="1928510" cy="1981201"/>
          </a:xfrm>
          <a:prstGeom prst="rect">
            <a:avLst/>
          </a:prstGeom>
        </p:spPr>
      </p:pic>
      <p:pic>
        <p:nvPicPr>
          <p:cNvPr id="7" name="Imagen 6" descr="Logotipo&#10;&#10;El contenido generado por IA puede ser incorrecto.">
            <a:extLst>
              <a:ext uri="{FF2B5EF4-FFF2-40B4-BE49-F238E27FC236}">
                <a16:creationId xmlns:a16="http://schemas.microsoft.com/office/drawing/2014/main" id="{D5E88DBD-F456-C7FB-DCB4-93D957565E16}"/>
              </a:ext>
            </a:extLst>
          </p:cNvPr>
          <p:cNvPicPr>
            <a:picLocks noChangeAspect="1"/>
          </p:cNvPicPr>
          <p:nvPr/>
        </p:nvPicPr>
        <p:blipFill>
          <a:blip r:embed="rId4"/>
          <a:stretch>
            <a:fillRect/>
          </a:stretch>
        </p:blipFill>
        <p:spPr>
          <a:xfrm>
            <a:off x="10661172" y="-502902"/>
            <a:ext cx="1969042" cy="2102797"/>
          </a:xfrm>
          <a:prstGeom prst="rect">
            <a:avLst/>
          </a:prstGeom>
        </p:spPr>
      </p:pic>
      <p:pic>
        <p:nvPicPr>
          <p:cNvPr id="2" name="Imagen 1">
            <a:extLst>
              <a:ext uri="{FF2B5EF4-FFF2-40B4-BE49-F238E27FC236}">
                <a16:creationId xmlns:a16="http://schemas.microsoft.com/office/drawing/2014/main" id="{2D60E658-C18E-4709-6297-4BA52706C1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sp>
        <p:nvSpPr>
          <p:cNvPr id="4" name="CuadroTexto 3">
            <a:extLst>
              <a:ext uri="{FF2B5EF4-FFF2-40B4-BE49-F238E27FC236}">
                <a16:creationId xmlns:a16="http://schemas.microsoft.com/office/drawing/2014/main" id="{1024DA87-C53A-72D7-0C19-A6D2AD7CC99D}"/>
              </a:ext>
            </a:extLst>
          </p:cNvPr>
          <p:cNvSpPr txBox="1"/>
          <p:nvPr/>
        </p:nvSpPr>
        <p:spPr>
          <a:xfrm>
            <a:off x="3387778" y="522910"/>
            <a:ext cx="6310858" cy="646331"/>
          </a:xfrm>
          <a:prstGeom prst="rect">
            <a:avLst/>
          </a:prstGeom>
          <a:noFill/>
        </p:spPr>
        <p:txBody>
          <a:bodyPr wrap="square" rtlCol="0">
            <a:spAutoFit/>
          </a:bodyPr>
          <a:lstStyle/>
          <a:p>
            <a:r>
              <a:rPr lang="es-CO" sz="3600">
                <a:solidFill>
                  <a:schemeClr val="bg1"/>
                </a:solidFill>
                <a:latin typeface="Corbel" panose="020B0503020204020204" pitchFamily="34" charset="0"/>
              </a:rPr>
              <a:t>Reflexiones importantes</a:t>
            </a:r>
          </a:p>
        </p:txBody>
      </p:sp>
    </p:spTree>
    <p:extLst>
      <p:ext uri="{BB962C8B-B14F-4D97-AF65-F5344CB8AC3E}">
        <p14:creationId xmlns:p14="http://schemas.microsoft.com/office/powerpoint/2010/main" val="94086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C4786-FC7F-F486-CDC0-159D2B5353D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76A32C73-8629-3A02-2451-EBCDED0B24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330772" cy="6936059"/>
          </a:xfrm>
          <a:prstGeom prst="rect">
            <a:avLst/>
          </a:prstGeom>
        </p:spPr>
      </p:pic>
      <p:pic>
        <p:nvPicPr>
          <p:cNvPr id="6" name="Imagen 5">
            <a:extLst>
              <a:ext uri="{FF2B5EF4-FFF2-40B4-BE49-F238E27FC236}">
                <a16:creationId xmlns:a16="http://schemas.microsoft.com/office/drawing/2014/main" id="{11B1C9FB-12F9-F096-8C88-DC737C1CD5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1988" y="947991"/>
            <a:ext cx="7772400" cy="1538287"/>
          </a:xfrm>
          <a:prstGeom prst="rect">
            <a:avLst/>
          </a:prstGeom>
        </p:spPr>
      </p:pic>
      <p:sp>
        <p:nvSpPr>
          <p:cNvPr id="7" name="CuadroTexto 6">
            <a:extLst>
              <a:ext uri="{FF2B5EF4-FFF2-40B4-BE49-F238E27FC236}">
                <a16:creationId xmlns:a16="http://schemas.microsoft.com/office/drawing/2014/main" id="{97A7FDF0-552B-55E8-F933-D7050CEDCA19}"/>
              </a:ext>
            </a:extLst>
          </p:cNvPr>
          <p:cNvSpPr txBox="1"/>
          <p:nvPr/>
        </p:nvSpPr>
        <p:spPr>
          <a:xfrm>
            <a:off x="224853" y="1339430"/>
            <a:ext cx="6056026" cy="646331"/>
          </a:xfrm>
          <a:prstGeom prst="rect">
            <a:avLst/>
          </a:prstGeom>
          <a:noFill/>
        </p:spPr>
        <p:txBody>
          <a:bodyPr wrap="square" lIns="91440" tIns="45720" rIns="91440" bIns="45720" rtlCol="0" anchor="t">
            <a:spAutoFit/>
          </a:bodyPr>
          <a:lstStyle/>
          <a:p>
            <a:pPr algn="ctr"/>
            <a:r>
              <a:rPr lang="es-CO" sz="3600">
                <a:solidFill>
                  <a:schemeClr val="bg1"/>
                </a:solidFill>
                <a:latin typeface="DK Jalebi"/>
              </a:rPr>
              <a:t>Ahora sí, vamos a la práctica</a:t>
            </a:r>
          </a:p>
        </p:txBody>
      </p:sp>
      <p:pic>
        <p:nvPicPr>
          <p:cNvPr id="8" name="Imagen 7">
            <a:extLst>
              <a:ext uri="{FF2B5EF4-FFF2-40B4-BE49-F238E27FC236}">
                <a16:creationId xmlns:a16="http://schemas.microsoft.com/office/drawing/2014/main" id="{2116E879-0211-3DB1-3D97-90E1FBD7CB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89955" y="213600"/>
            <a:ext cx="5737357" cy="2719864"/>
          </a:xfrm>
          <a:prstGeom prst="rect">
            <a:avLst/>
          </a:prstGeom>
        </p:spPr>
      </p:pic>
      <p:pic>
        <p:nvPicPr>
          <p:cNvPr id="10" name="Imagen 9">
            <a:extLst>
              <a:ext uri="{FF2B5EF4-FFF2-40B4-BE49-F238E27FC236}">
                <a16:creationId xmlns:a16="http://schemas.microsoft.com/office/drawing/2014/main" id="{C1BCDDEF-9511-408D-1073-8589FC82C51F}"/>
              </a:ext>
            </a:extLst>
          </p:cNvPr>
          <p:cNvPicPr>
            <a:picLocks noChangeAspect="1"/>
          </p:cNvPicPr>
          <p:nvPr/>
        </p:nvPicPr>
        <p:blipFill>
          <a:blip r:embed="rId5"/>
          <a:stretch>
            <a:fillRect/>
          </a:stretch>
        </p:blipFill>
        <p:spPr>
          <a:xfrm rot="-660000">
            <a:off x="9355581" y="2107073"/>
            <a:ext cx="3695700" cy="3886200"/>
          </a:xfrm>
          <a:prstGeom prst="rect">
            <a:avLst/>
          </a:prstGeom>
        </p:spPr>
      </p:pic>
      <p:pic>
        <p:nvPicPr>
          <p:cNvPr id="4" name="Imagen 3">
            <a:extLst>
              <a:ext uri="{FF2B5EF4-FFF2-40B4-BE49-F238E27FC236}">
                <a16:creationId xmlns:a16="http://schemas.microsoft.com/office/drawing/2014/main" id="{B201CBB5-9AE3-3E03-41B1-594DEE5615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92295" y="2945919"/>
            <a:ext cx="6382276" cy="4296356"/>
          </a:xfrm>
          <a:prstGeom prst="rect">
            <a:avLst/>
          </a:prstGeom>
        </p:spPr>
      </p:pic>
      <p:pic>
        <p:nvPicPr>
          <p:cNvPr id="12" name="Imagen 11">
            <a:extLst>
              <a:ext uri="{FF2B5EF4-FFF2-40B4-BE49-F238E27FC236}">
                <a16:creationId xmlns:a16="http://schemas.microsoft.com/office/drawing/2014/main" id="{C57EC68F-F1CE-CFB7-AB7D-F1D426B37AA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40000">
            <a:off x="-706710" y="4448413"/>
            <a:ext cx="2507480" cy="2636732"/>
          </a:xfrm>
          <a:prstGeom prst="rect">
            <a:avLst/>
          </a:prstGeom>
        </p:spPr>
      </p:pic>
    </p:spTree>
    <p:extLst>
      <p:ext uri="{BB962C8B-B14F-4D97-AF65-F5344CB8AC3E}">
        <p14:creationId xmlns:p14="http://schemas.microsoft.com/office/powerpoint/2010/main" val="320387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0E314-22FD-83DA-AABC-4D6DAF29DCF9}"/>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A73784C6-AC91-CF38-DE76-358F335849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581F47F7-7410-F612-C939-192F90572C0F}"/>
              </a:ext>
            </a:extLst>
          </p:cNvPr>
          <p:cNvSpPr txBox="1"/>
          <p:nvPr/>
        </p:nvSpPr>
        <p:spPr>
          <a:xfrm>
            <a:off x="3387778" y="522910"/>
            <a:ext cx="6310858" cy="646331"/>
          </a:xfrm>
          <a:prstGeom prst="rect">
            <a:avLst/>
          </a:prstGeom>
          <a:noFill/>
        </p:spPr>
        <p:txBody>
          <a:bodyPr wrap="square" rtlCol="0">
            <a:spAutoFit/>
          </a:bodyPr>
          <a:lstStyle/>
          <a:p>
            <a:r>
              <a:rPr lang="es-CO" sz="3600">
                <a:solidFill>
                  <a:schemeClr val="bg1"/>
                </a:solidFill>
                <a:latin typeface="Corbel" panose="020B0503020204020204" pitchFamily="34" charset="0"/>
              </a:rPr>
              <a:t>Claves para los profesores</a:t>
            </a:r>
          </a:p>
        </p:txBody>
      </p:sp>
      <p:pic>
        <p:nvPicPr>
          <p:cNvPr id="2052" name="Picture 4" descr="Gemini vs Claude vs ChatGPT vs Deepseek: ¿Quién está realmente ganando la  carrera de los LLM ahora mismo? : r/Bard">
            <a:extLst>
              <a:ext uri="{FF2B5EF4-FFF2-40B4-BE49-F238E27FC236}">
                <a16:creationId xmlns:a16="http://schemas.microsoft.com/office/drawing/2014/main" id="{BA44A495-F383-463C-4189-093813129C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5914" y="4931966"/>
            <a:ext cx="2497124" cy="1386801"/>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B33B1589-2939-3E57-B120-031766B1033C}"/>
              </a:ext>
            </a:extLst>
          </p:cNvPr>
          <p:cNvSpPr/>
          <p:nvPr/>
        </p:nvSpPr>
        <p:spPr>
          <a:xfrm>
            <a:off x="588646" y="1718411"/>
            <a:ext cx="7658991" cy="1631216"/>
          </a:xfrm>
          <a:prstGeom prst="rect">
            <a:avLst/>
          </a:prstGeom>
        </p:spPr>
        <p:txBody>
          <a:bodyPr wrap="square" lIns="91440" tIns="45720" rIns="91440" bIns="45720" anchor="t">
            <a:spAutoFit/>
          </a:bodyPr>
          <a:lstStyle/>
          <a:p>
            <a:r>
              <a:rPr lang="es-CO" sz="2000" b="1" noProof="1">
                <a:solidFill>
                  <a:schemeClr val="bg2">
                    <a:lumMod val="25000"/>
                  </a:schemeClr>
                </a:solidFill>
                <a:latin typeface="Candara"/>
              </a:rPr>
              <a:t>Antes que nada, TÚ TIENES QUE CAMBIAR. </a:t>
            </a:r>
          </a:p>
          <a:p>
            <a:endParaRPr lang="es-CO" sz="2000" b="1" noProof="1">
              <a:solidFill>
                <a:schemeClr val="bg2">
                  <a:lumMod val="25000"/>
                </a:schemeClr>
              </a:solidFill>
              <a:latin typeface="Candara" panose="020E0502030303020204" pitchFamily="34" charset="0"/>
            </a:endParaRPr>
          </a:p>
          <a:p>
            <a:pPr marL="342900" indent="-342900">
              <a:buAutoNum type="arabicPeriod"/>
            </a:pPr>
            <a:r>
              <a:rPr lang="es-CO" sz="2000" b="1" noProof="1">
                <a:solidFill>
                  <a:schemeClr val="bg2">
                    <a:lumMod val="25000"/>
                  </a:schemeClr>
                </a:solidFill>
                <a:latin typeface="Candara"/>
              </a:rPr>
              <a:t>Ethan Mollik: “Invita a la IA a la mesa”.</a:t>
            </a:r>
          </a:p>
          <a:p>
            <a:pPr marL="342900" indent="-342900">
              <a:buAutoNum type="arabicPeriod"/>
            </a:pPr>
            <a:r>
              <a:rPr lang="es-CO" sz="2000" b="1" noProof="1">
                <a:solidFill>
                  <a:schemeClr val="bg2">
                    <a:lumMod val="25000"/>
                  </a:schemeClr>
                </a:solidFill>
                <a:latin typeface="Candara"/>
              </a:rPr>
              <a:t>Da igual cual IA, con la versión gratuita para empezar.</a:t>
            </a:r>
          </a:p>
          <a:p>
            <a:pPr marL="342900" indent="-342900">
              <a:buAutoNum type="arabicPeriod"/>
            </a:pPr>
            <a:r>
              <a:rPr lang="es-CO" sz="2000" b="1" noProof="1">
                <a:solidFill>
                  <a:schemeClr val="bg2">
                    <a:lumMod val="25000"/>
                  </a:schemeClr>
                </a:solidFill>
                <a:latin typeface="Candara"/>
              </a:rPr>
              <a:t>El PROMPT está vivo.</a:t>
            </a:r>
            <a:endParaRPr lang="es-CO" sz="2000" b="1" dirty="0">
              <a:solidFill>
                <a:schemeClr val="bg2">
                  <a:lumMod val="25000"/>
                </a:schemeClr>
              </a:solidFill>
            </a:endParaRPr>
          </a:p>
        </p:txBody>
      </p:sp>
      <p:pic>
        <p:nvPicPr>
          <p:cNvPr id="3" name="Imagen 2">
            <a:extLst>
              <a:ext uri="{FF2B5EF4-FFF2-40B4-BE49-F238E27FC236}">
                <a16:creationId xmlns:a16="http://schemas.microsoft.com/office/drawing/2014/main" id="{5A7BEE90-D1E1-74C4-A7ED-D4E753F896CD}"/>
              </a:ext>
            </a:extLst>
          </p:cNvPr>
          <p:cNvPicPr>
            <a:picLocks noChangeAspect="1"/>
          </p:cNvPicPr>
          <p:nvPr/>
        </p:nvPicPr>
        <p:blipFill>
          <a:blip r:embed="rId4"/>
          <a:stretch>
            <a:fillRect/>
          </a:stretch>
        </p:blipFill>
        <p:spPr>
          <a:xfrm>
            <a:off x="11020832" y="6090325"/>
            <a:ext cx="1928510" cy="1981201"/>
          </a:xfrm>
          <a:prstGeom prst="rect">
            <a:avLst/>
          </a:prstGeom>
        </p:spPr>
      </p:pic>
      <p:pic>
        <p:nvPicPr>
          <p:cNvPr id="7" name="Imagen 6" descr="Logotipo&#10;&#10;El contenido generado por IA puede ser incorrecto.">
            <a:extLst>
              <a:ext uri="{FF2B5EF4-FFF2-40B4-BE49-F238E27FC236}">
                <a16:creationId xmlns:a16="http://schemas.microsoft.com/office/drawing/2014/main" id="{0C61FE16-2927-5E2D-3F0D-8D68B49849A6}"/>
              </a:ext>
            </a:extLst>
          </p:cNvPr>
          <p:cNvPicPr>
            <a:picLocks noChangeAspect="1"/>
          </p:cNvPicPr>
          <p:nvPr/>
        </p:nvPicPr>
        <p:blipFill>
          <a:blip r:embed="rId5"/>
          <a:stretch>
            <a:fillRect/>
          </a:stretch>
        </p:blipFill>
        <p:spPr>
          <a:xfrm>
            <a:off x="10661172" y="-502902"/>
            <a:ext cx="1969042" cy="2102797"/>
          </a:xfrm>
          <a:prstGeom prst="rect">
            <a:avLst/>
          </a:prstGeom>
        </p:spPr>
      </p:pic>
      <p:pic>
        <p:nvPicPr>
          <p:cNvPr id="9" name="Imagen 8" descr="Texto&#10;&#10;El contenido generado por IA puede ser incorrecto.">
            <a:extLst>
              <a:ext uri="{FF2B5EF4-FFF2-40B4-BE49-F238E27FC236}">
                <a16:creationId xmlns:a16="http://schemas.microsoft.com/office/drawing/2014/main" id="{83DC2F41-E518-0ED7-1674-03C92B804CEB}"/>
              </a:ext>
            </a:extLst>
          </p:cNvPr>
          <p:cNvPicPr>
            <a:picLocks noChangeAspect="1"/>
          </p:cNvPicPr>
          <p:nvPr/>
        </p:nvPicPr>
        <p:blipFill>
          <a:blip r:embed="rId6"/>
          <a:stretch>
            <a:fillRect/>
          </a:stretch>
        </p:blipFill>
        <p:spPr>
          <a:xfrm rot="240000">
            <a:off x="9205646" y="1517397"/>
            <a:ext cx="2270192" cy="3401845"/>
          </a:xfrm>
          <a:prstGeom prst="rect">
            <a:avLst/>
          </a:prstGeom>
        </p:spPr>
      </p:pic>
      <p:sp>
        <p:nvSpPr>
          <p:cNvPr id="14" name="CuadroTexto 13">
            <a:extLst>
              <a:ext uri="{FF2B5EF4-FFF2-40B4-BE49-F238E27FC236}">
                <a16:creationId xmlns:a16="http://schemas.microsoft.com/office/drawing/2014/main" id="{443088DF-E896-E21B-238B-F043921439FB}"/>
              </a:ext>
            </a:extLst>
          </p:cNvPr>
          <p:cNvSpPr txBox="1"/>
          <p:nvPr/>
        </p:nvSpPr>
        <p:spPr>
          <a:xfrm>
            <a:off x="3520635" y="554170"/>
            <a:ext cx="63586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CO" sz="4000" b="1" dirty="0">
                <a:solidFill>
                  <a:srgbClr val="005BD6"/>
                </a:solidFill>
                <a:latin typeface="ADLaM Display"/>
                <a:ea typeface="ADLaM Display"/>
                <a:cs typeface="ADLaM Display"/>
              </a:rPr>
              <a:t>Para los profesores</a:t>
            </a:r>
            <a:endParaRPr lang="es-ES" dirty="0"/>
          </a:p>
        </p:txBody>
      </p:sp>
      <p:sp>
        <p:nvSpPr>
          <p:cNvPr id="17" name="CuadroTexto 16">
            <a:extLst>
              <a:ext uri="{FF2B5EF4-FFF2-40B4-BE49-F238E27FC236}">
                <a16:creationId xmlns:a16="http://schemas.microsoft.com/office/drawing/2014/main" id="{BBC4DA32-5D91-D30A-805F-F05B553F1905}"/>
              </a:ext>
            </a:extLst>
          </p:cNvPr>
          <p:cNvSpPr txBox="1"/>
          <p:nvPr/>
        </p:nvSpPr>
        <p:spPr>
          <a:xfrm>
            <a:off x="857656" y="3563646"/>
            <a:ext cx="800424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dirty="0">
                <a:ea typeface="+mn-lt"/>
                <a:cs typeface="+mn-lt"/>
              </a:rPr>
              <a:t>“Actúa como un experto en IA, además eres un gran comunicador. </a:t>
            </a:r>
            <a:endParaRPr lang="es-MX" sz="1600" dirty="0"/>
          </a:p>
          <a:p>
            <a:r>
              <a:rPr lang="es-MX" dirty="0">
                <a:ea typeface="+mn-lt"/>
                <a:cs typeface="+mn-lt"/>
              </a:rPr>
              <a:t>Soy un profesor de 45 años de 5º primaria de matemáticas. </a:t>
            </a:r>
            <a:endParaRPr lang="es-MX" sz="1600" dirty="0"/>
          </a:p>
          <a:p>
            <a:r>
              <a:rPr lang="es-MX" dirty="0">
                <a:ea typeface="+mn-lt"/>
                <a:cs typeface="+mn-lt"/>
              </a:rPr>
              <a:t>Con mucha paciencia me vas a ayudar a aprender a usar la IA para: </a:t>
            </a:r>
          </a:p>
          <a:p>
            <a:pPr marL="342900" indent="-342900">
              <a:buFont typeface="Calibri"/>
              <a:buChar char="-"/>
            </a:pPr>
            <a:r>
              <a:rPr lang="es-MX" dirty="0">
                <a:ea typeface="+mn-lt"/>
                <a:cs typeface="+mn-lt"/>
              </a:rPr>
              <a:t>Planear clases. </a:t>
            </a:r>
            <a:endParaRPr lang="es-MX" sz="1600" dirty="0">
              <a:ea typeface="+mn-lt"/>
              <a:cs typeface="+mn-lt"/>
            </a:endParaRPr>
          </a:p>
          <a:p>
            <a:pPr marL="342900" indent="-342900">
              <a:buFont typeface="Calibri"/>
              <a:buChar char="-"/>
            </a:pPr>
            <a:r>
              <a:rPr lang="es-MX" dirty="0">
                <a:ea typeface="+mn-lt"/>
                <a:cs typeface="+mn-lt"/>
              </a:rPr>
              <a:t>Hacer ejercicios y reactivos para la clase. </a:t>
            </a:r>
            <a:endParaRPr lang="es-MX" sz="1600" dirty="0">
              <a:ea typeface="+mn-lt"/>
              <a:cs typeface="+mn-lt"/>
            </a:endParaRPr>
          </a:p>
          <a:p>
            <a:pPr marL="342900" indent="-342900">
              <a:buFont typeface="Calibri"/>
              <a:buChar char="-"/>
            </a:pPr>
            <a:r>
              <a:rPr lang="es-MX" dirty="0">
                <a:ea typeface="+mn-lt"/>
                <a:cs typeface="+mn-lt"/>
              </a:rPr>
              <a:t>Darme ejercicios que pueda pedirle a mis alumnos con IA para ponerlo de tarea. </a:t>
            </a:r>
            <a:endParaRPr lang="es-ES" sz="1600" dirty="0">
              <a:ea typeface="+mn-lt"/>
              <a:cs typeface="+mn-lt"/>
            </a:endParaRPr>
          </a:p>
          <a:p>
            <a:pPr marL="342900" indent="-342900">
              <a:buFont typeface="Calibri"/>
              <a:buChar char="-"/>
            </a:pPr>
            <a:r>
              <a:rPr lang="es-MX" dirty="0">
                <a:ea typeface="+mn-lt"/>
                <a:cs typeface="+mn-lt"/>
              </a:rPr>
              <a:t>Se breve y conciso en tu respuesta.”</a:t>
            </a:r>
            <a:endParaRPr lang="es-ES" sz="1600" dirty="0"/>
          </a:p>
        </p:txBody>
      </p:sp>
      <p:sp>
        <p:nvSpPr>
          <p:cNvPr id="19" name="CuadroTexto 18">
            <a:extLst>
              <a:ext uri="{FF2B5EF4-FFF2-40B4-BE49-F238E27FC236}">
                <a16:creationId xmlns:a16="http://schemas.microsoft.com/office/drawing/2014/main" id="{0E8800BD-2930-5030-88EF-F3653633584B}"/>
              </a:ext>
            </a:extLst>
          </p:cNvPr>
          <p:cNvSpPr txBox="1"/>
          <p:nvPr/>
        </p:nvSpPr>
        <p:spPr>
          <a:xfrm rot="-5400000">
            <a:off x="-522104" y="4610886"/>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a:solidFill>
                  <a:srgbClr val="FF2339"/>
                </a:solidFill>
                <a:latin typeface="ADLaM Display"/>
                <a:ea typeface="ADLaM Display"/>
                <a:cs typeface="ADLaM Display"/>
              </a:rPr>
              <a:t>PROMPT</a:t>
            </a:r>
            <a:endParaRPr lang="es-ES" sz="1200">
              <a:solidFill>
                <a:srgbClr val="FF2339"/>
              </a:solidFill>
            </a:endParaRPr>
          </a:p>
        </p:txBody>
      </p:sp>
    </p:spTree>
    <p:extLst>
      <p:ext uri="{BB962C8B-B14F-4D97-AF65-F5344CB8AC3E}">
        <p14:creationId xmlns:p14="http://schemas.microsoft.com/office/powerpoint/2010/main" val="341183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C6425-EFFF-35DA-12F8-C4F56AB88096}"/>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0F323EC8-63F6-BFE6-3B0A-75141C62F7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75C335EE-92E3-0473-00FE-C51283B46C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07BEF187-E0FE-9B70-348E-A04E1A85ABAF}"/>
              </a:ext>
            </a:extLst>
          </p:cNvPr>
          <p:cNvSpPr txBox="1"/>
          <p:nvPr/>
        </p:nvSpPr>
        <p:spPr>
          <a:xfrm>
            <a:off x="3387778" y="522910"/>
            <a:ext cx="6310858" cy="646331"/>
          </a:xfrm>
          <a:prstGeom prst="rect">
            <a:avLst/>
          </a:prstGeom>
          <a:noFill/>
        </p:spPr>
        <p:txBody>
          <a:bodyPr wrap="square" rtlCol="0">
            <a:spAutoFit/>
          </a:bodyPr>
          <a:lstStyle/>
          <a:p>
            <a:r>
              <a:rPr lang="es-CO" sz="3600">
                <a:solidFill>
                  <a:schemeClr val="bg1"/>
                </a:solidFill>
                <a:latin typeface="Corbel" panose="020B0503020204020204" pitchFamily="34" charset="0"/>
              </a:rPr>
              <a:t>Claves para los profesores</a:t>
            </a:r>
          </a:p>
        </p:txBody>
      </p:sp>
      <p:pic>
        <p:nvPicPr>
          <p:cNvPr id="10" name="Imagen 9">
            <a:extLst>
              <a:ext uri="{FF2B5EF4-FFF2-40B4-BE49-F238E27FC236}">
                <a16:creationId xmlns:a16="http://schemas.microsoft.com/office/drawing/2014/main" id="{C1E596C8-660D-826C-18B9-06F59B94F229}"/>
              </a:ext>
            </a:extLst>
          </p:cNvPr>
          <p:cNvPicPr>
            <a:picLocks noChangeAspect="1"/>
          </p:cNvPicPr>
          <p:nvPr/>
        </p:nvPicPr>
        <p:blipFill>
          <a:blip r:embed="rId5"/>
          <a:stretch>
            <a:fillRect/>
          </a:stretch>
        </p:blipFill>
        <p:spPr>
          <a:xfrm>
            <a:off x="9269855" y="4914900"/>
            <a:ext cx="3695700" cy="3886200"/>
          </a:xfrm>
          <a:prstGeom prst="rect">
            <a:avLst/>
          </a:prstGeom>
        </p:spPr>
      </p:pic>
      <p:pic>
        <p:nvPicPr>
          <p:cNvPr id="12" name="Imagen 11">
            <a:extLst>
              <a:ext uri="{FF2B5EF4-FFF2-40B4-BE49-F238E27FC236}">
                <a16:creationId xmlns:a16="http://schemas.microsoft.com/office/drawing/2014/main" id="{503AB31D-E3B4-B812-183D-50C6CE7643BB}"/>
              </a:ext>
            </a:extLst>
          </p:cNvPr>
          <p:cNvPicPr>
            <a:picLocks noChangeAspect="1"/>
          </p:cNvPicPr>
          <p:nvPr/>
        </p:nvPicPr>
        <p:blipFill>
          <a:blip r:embed="rId6"/>
          <a:stretch>
            <a:fillRect/>
          </a:stretch>
        </p:blipFill>
        <p:spPr>
          <a:xfrm>
            <a:off x="9023683" y="-770412"/>
            <a:ext cx="3695700" cy="3886200"/>
          </a:xfrm>
          <a:prstGeom prst="rect">
            <a:avLst/>
          </a:prstGeom>
        </p:spPr>
      </p:pic>
      <p:sp>
        <p:nvSpPr>
          <p:cNvPr id="3" name="Rectángulo 2">
            <a:extLst>
              <a:ext uri="{FF2B5EF4-FFF2-40B4-BE49-F238E27FC236}">
                <a16:creationId xmlns:a16="http://schemas.microsoft.com/office/drawing/2014/main" id="{1E542ACC-201B-E834-8AB1-8C3EE91BCED4}"/>
              </a:ext>
            </a:extLst>
          </p:cNvPr>
          <p:cNvSpPr/>
          <p:nvPr/>
        </p:nvSpPr>
        <p:spPr>
          <a:xfrm>
            <a:off x="637284" y="1520038"/>
            <a:ext cx="9547701" cy="4062651"/>
          </a:xfrm>
          <a:prstGeom prst="rect">
            <a:avLst/>
          </a:prstGeom>
        </p:spPr>
        <p:txBody>
          <a:bodyPr wrap="square" lIns="91440" tIns="45720" rIns="91440" bIns="45720" anchor="t">
            <a:spAutoFit/>
          </a:bodyPr>
          <a:lstStyle/>
          <a:p>
            <a:pPr algn="just"/>
            <a:r>
              <a:rPr lang="es-MX" sz="2400" b="1" noProof="1">
                <a:solidFill>
                  <a:schemeClr val="bg2">
                    <a:lumMod val="25000"/>
                  </a:schemeClr>
                </a:solidFill>
                <a:latin typeface="Candara"/>
              </a:rPr>
              <a:t>Planeación de clases</a:t>
            </a:r>
          </a:p>
          <a:p>
            <a:pPr algn="just"/>
            <a:endParaRPr lang="es-MX" noProof="1">
              <a:solidFill>
                <a:schemeClr val="bg2">
                  <a:lumMod val="25000"/>
                </a:schemeClr>
              </a:solidFill>
              <a:latin typeface="Candara" panose="020E0502030303020204" pitchFamily="34" charset="0"/>
            </a:endParaRPr>
          </a:p>
          <a:p>
            <a:r>
              <a:rPr lang="es-MX" dirty="0"/>
              <a:t>“Según refleja un informe de la </a:t>
            </a:r>
            <a:r>
              <a:rPr lang="es-MX" dirty="0">
                <a:hlinkClick r:id="rId7"/>
              </a:rPr>
              <a:t>Internacional de la Educación</a:t>
            </a:r>
            <a:r>
              <a:rPr lang="es-MX" dirty="0"/>
              <a:t>, </a:t>
            </a:r>
            <a:r>
              <a:rPr lang="es-MX" b="1" dirty="0"/>
              <a:t>el 55% de los docentes encuestados considera su carga de trabajo “insoportable”</a:t>
            </a:r>
            <a:r>
              <a:rPr lang="es-MX" dirty="0"/>
              <a:t>. Habitualmente esta carga de trabajo se debe a tareas administrativas…”</a:t>
            </a:r>
            <a:endParaRPr lang="en-US" dirty="0"/>
          </a:p>
          <a:p>
            <a:pPr algn="just"/>
            <a:endParaRPr lang="es-MX" noProof="1">
              <a:solidFill>
                <a:srgbClr val="3A3A3A"/>
              </a:solidFill>
              <a:latin typeface="Candara" panose="020E0502030303020204" pitchFamily="34" charset="0"/>
            </a:endParaRPr>
          </a:p>
          <a:p>
            <a:pPr fontAlgn="base"/>
            <a:r>
              <a:rPr lang="es-MX" dirty="0"/>
              <a:t>“Eres maestro de 5o grado de primaria. </a:t>
            </a:r>
          </a:p>
          <a:p>
            <a:pPr fontAlgn="base"/>
            <a:r>
              <a:rPr lang="es-MX" dirty="0"/>
              <a:t>Genera una planeación para dos clases de matemáticas cuyo tema será la raíz cuadrada. ​</a:t>
            </a:r>
          </a:p>
          <a:p>
            <a:pPr fontAlgn="base"/>
            <a:r>
              <a:rPr lang="es-MX" dirty="0"/>
              <a:t>Incluye datos identificatorios y considera que la clase tiene una duración de 50 minutos. ​</a:t>
            </a:r>
          </a:p>
          <a:p>
            <a:pPr fontAlgn="base"/>
            <a:r>
              <a:rPr lang="es-MX" dirty="0"/>
              <a:t>Presenta contextos cercanos a los intereses de los alumnos.​</a:t>
            </a:r>
          </a:p>
          <a:p>
            <a:pPr fontAlgn="base"/>
            <a:r>
              <a:rPr lang="es-MX" dirty="0"/>
              <a:t>Además, incluye objetivo de aprendizaje, contenido pertinente del programa oficial (tu país) para la fase y el grado, secuencia didáctica de cada clase (con sugerencias), recursos para la clase, criterios de evaluación y rúbricas.”</a:t>
            </a:r>
          </a:p>
          <a:p>
            <a:pPr algn="just"/>
            <a:endParaRPr lang="es-MX" dirty="0"/>
          </a:p>
        </p:txBody>
      </p:sp>
      <p:sp>
        <p:nvSpPr>
          <p:cNvPr id="11" name="CuadroTexto 10">
            <a:extLst>
              <a:ext uri="{FF2B5EF4-FFF2-40B4-BE49-F238E27FC236}">
                <a16:creationId xmlns:a16="http://schemas.microsoft.com/office/drawing/2014/main" id="{BC313EBE-24E8-5B82-10D3-CCC709427BCE}"/>
              </a:ext>
            </a:extLst>
          </p:cNvPr>
          <p:cNvSpPr txBox="1"/>
          <p:nvPr/>
        </p:nvSpPr>
        <p:spPr>
          <a:xfrm>
            <a:off x="854869" y="6335090"/>
            <a:ext cx="6605586" cy="276999"/>
          </a:xfrm>
          <a:prstGeom prst="rect">
            <a:avLst/>
          </a:prstGeom>
          <a:noFill/>
        </p:spPr>
        <p:txBody>
          <a:bodyPr wrap="square">
            <a:spAutoFit/>
          </a:bodyPr>
          <a:lstStyle/>
          <a:p>
            <a:r>
              <a:rPr lang="es-MX" sz="1200">
                <a:hlinkClick r:id="rId8"/>
              </a:rPr>
              <a:t>El profesor del futuro no será un robot</a:t>
            </a:r>
            <a:endParaRPr lang="es-MX" sz="1200"/>
          </a:p>
        </p:txBody>
      </p:sp>
      <p:sp>
        <p:nvSpPr>
          <p:cNvPr id="2" name="CuadroTexto 1">
            <a:extLst>
              <a:ext uri="{FF2B5EF4-FFF2-40B4-BE49-F238E27FC236}">
                <a16:creationId xmlns:a16="http://schemas.microsoft.com/office/drawing/2014/main" id="{4374ABE6-C57E-EB8C-5C26-EB903CE66876}"/>
              </a:ext>
            </a:extLst>
          </p:cNvPr>
          <p:cNvSpPr txBox="1"/>
          <p:nvPr/>
        </p:nvSpPr>
        <p:spPr>
          <a:xfrm rot="-5400000">
            <a:off x="-684232" y="4043439"/>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PROMPT</a:t>
            </a:r>
            <a:endParaRPr lang="es-ES" sz="1200" dirty="0">
              <a:solidFill>
                <a:srgbClr val="FF2339"/>
              </a:solidFill>
            </a:endParaRPr>
          </a:p>
        </p:txBody>
      </p:sp>
    </p:spTree>
    <p:extLst>
      <p:ext uri="{BB962C8B-B14F-4D97-AF65-F5344CB8AC3E}">
        <p14:creationId xmlns:p14="http://schemas.microsoft.com/office/powerpoint/2010/main" val="3995919735"/>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DCC13-C380-8D87-9980-C29DD46D62E8}"/>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D7E9998F-4447-E1AE-661C-C7BE9E6F70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236A196E-A720-720F-BA6A-2CF52C63E1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CE8A16DD-FA24-4E18-4B65-A313499C02BA}"/>
              </a:ext>
            </a:extLst>
          </p:cNvPr>
          <p:cNvSpPr txBox="1"/>
          <p:nvPr/>
        </p:nvSpPr>
        <p:spPr>
          <a:xfrm>
            <a:off x="3387778" y="522910"/>
            <a:ext cx="6310858" cy="646331"/>
          </a:xfrm>
          <a:prstGeom prst="rect">
            <a:avLst/>
          </a:prstGeom>
          <a:noFill/>
        </p:spPr>
        <p:txBody>
          <a:bodyPr wrap="square" rtlCol="0">
            <a:spAutoFit/>
          </a:bodyPr>
          <a:lstStyle/>
          <a:p>
            <a:r>
              <a:rPr lang="es-CO" sz="3600" dirty="0">
                <a:solidFill>
                  <a:schemeClr val="bg1"/>
                </a:solidFill>
                <a:latin typeface="Corbel" panose="020B0503020204020204" pitchFamily="34" charset="0"/>
              </a:rPr>
              <a:t>Claves para los profesores</a:t>
            </a:r>
          </a:p>
        </p:txBody>
      </p:sp>
      <p:pic>
        <p:nvPicPr>
          <p:cNvPr id="12" name="Imagen 11">
            <a:extLst>
              <a:ext uri="{FF2B5EF4-FFF2-40B4-BE49-F238E27FC236}">
                <a16:creationId xmlns:a16="http://schemas.microsoft.com/office/drawing/2014/main" id="{5CD8C755-6775-2D02-4001-E1958DC47264}"/>
              </a:ext>
            </a:extLst>
          </p:cNvPr>
          <p:cNvPicPr>
            <a:picLocks noChangeAspect="1"/>
          </p:cNvPicPr>
          <p:nvPr/>
        </p:nvPicPr>
        <p:blipFill>
          <a:blip r:embed="rId4"/>
          <a:stretch>
            <a:fillRect/>
          </a:stretch>
        </p:blipFill>
        <p:spPr>
          <a:xfrm>
            <a:off x="9023683" y="-770412"/>
            <a:ext cx="3695700" cy="3886200"/>
          </a:xfrm>
          <a:prstGeom prst="rect">
            <a:avLst/>
          </a:prstGeom>
        </p:spPr>
      </p:pic>
      <p:sp>
        <p:nvSpPr>
          <p:cNvPr id="3" name="Rectángulo 2">
            <a:extLst>
              <a:ext uri="{FF2B5EF4-FFF2-40B4-BE49-F238E27FC236}">
                <a16:creationId xmlns:a16="http://schemas.microsoft.com/office/drawing/2014/main" id="{7F2539AB-77EB-4BEE-8C3F-9C27C3E06B95}"/>
              </a:ext>
            </a:extLst>
          </p:cNvPr>
          <p:cNvSpPr/>
          <p:nvPr/>
        </p:nvSpPr>
        <p:spPr>
          <a:xfrm>
            <a:off x="637284" y="1520038"/>
            <a:ext cx="9547701" cy="738664"/>
          </a:xfrm>
          <a:prstGeom prst="rect">
            <a:avLst/>
          </a:prstGeom>
        </p:spPr>
        <p:txBody>
          <a:bodyPr wrap="square">
            <a:spAutoFit/>
          </a:bodyPr>
          <a:lstStyle/>
          <a:p>
            <a:pPr algn="just"/>
            <a:r>
              <a:rPr lang="es-MX" sz="2400" b="1" noProof="1">
                <a:solidFill>
                  <a:schemeClr val="bg2">
                    <a:lumMod val="25000"/>
                  </a:schemeClr>
                </a:solidFill>
                <a:latin typeface="Candara" panose="020E0502030303020204" pitchFamily="34" charset="0"/>
              </a:rPr>
              <a:t>Planeación de clases</a:t>
            </a:r>
          </a:p>
          <a:p>
            <a:pPr algn="just"/>
            <a:endParaRPr lang="es-MX" noProof="1">
              <a:solidFill>
                <a:schemeClr val="bg2">
                  <a:lumMod val="25000"/>
                </a:schemeClr>
              </a:solidFill>
              <a:latin typeface="Candara" panose="020E0502030303020204" pitchFamily="34" charset="0"/>
            </a:endParaRPr>
          </a:p>
        </p:txBody>
      </p:sp>
      <p:sp>
        <p:nvSpPr>
          <p:cNvPr id="4" name="Subtítulo 2">
            <a:extLst>
              <a:ext uri="{FF2B5EF4-FFF2-40B4-BE49-F238E27FC236}">
                <a16:creationId xmlns:a16="http://schemas.microsoft.com/office/drawing/2014/main" id="{2CBD8C5D-1A13-AEE7-6966-F751B5A0CB7E}"/>
              </a:ext>
            </a:extLst>
          </p:cNvPr>
          <p:cNvSpPr>
            <a:spLocks noGrp="1"/>
          </p:cNvSpPr>
          <p:nvPr/>
        </p:nvSpPr>
        <p:spPr>
          <a:xfrm>
            <a:off x="696306" y="2336741"/>
            <a:ext cx="3732860" cy="3889948"/>
          </a:xfrm>
          <a:prstGeom prst="rect">
            <a:avLst/>
          </a:prstGeom>
          <a:solidFill>
            <a:schemeClr val="accent2">
              <a:lumMod val="40000"/>
              <a:lumOff val="60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buNone/>
            </a:pPr>
            <a:r>
              <a:rPr lang="es-ES_tradnl" sz="1800" dirty="0"/>
              <a:t>Inicio (10 min)</a:t>
            </a:r>
          </a:p>
          <a:p>
            <a:pPr marL="285750" indent="-285750" algn="l">
              <a:lnSpc>
                <a:spcPct val="100000"/>
              </a:lnSpc>
              <a:spcBef>
                <a:spcPts val="0"/>
              </a:spcBef>
              <a:buFont typeface="Arial" panose="020B0604020202020204" pitchFamily="34" charset="0"/>
              <a:buChar char="•"/>
            </a:pPr>
            <a:r>
              <a:rPr lang="es-ES_tradnl" sz="1600" dirty="0"/>
              <a:t>Presentar un contexto cercano: "Imagina que quieres construir un jardín cuadrado en tu casa y sabes que el área es de 36 m². ¿Cómo sabes cuánto mide cada lado?"</a:t>
            </a:r>
          </a:p>
          <a:p>
            <a:pPr marL="285750" indent="-285750" algn="l">
              <a:lnSpc>
                <a:spcPct val="100000"/>
              </a:lnSpc>
              <a:spcBef>
                <a:spcPts val="0"/>
              </a:spcBef>
              <a:buFont typeface="Arial" panose="020B0604020202020204" pitchFamily="34" charset="0"/>
              <a:buChar char="•"/>
            </a:pPr>
            <a:r>
              <a:rPr lang="es-ES_tradnl" sz="1600" dirty="0"/>
              <a:t>Plantear preguntas para activar conocimientos previos sobre cuadrados y áreas.</a:t>
            </a:r>
          </a:p>
          <a:p>
            <a:pPr marL="285750" indent="-285750" algn="l">
              <a:lnSpc>
                <a:spcPct val="100000"/>
              </a:lnSpc>
              <a:spcBef>
                <a:spcPts val="0"/>
              </a:spcBef>
              <a:buFont typeface="Arial" panose="020B0604020202020204" pitchFamily="34" charset="0"/>
              <a:buChar char="•"/>
            </a:pPr>
            <a:r>
              <a:rPr lang="es-ES_tradnl" sz="1600" dirty="0"/>
              <a:t>Mostrar un cuadrado dibujado en el pizarrón con lados iguales y área calculada.</a:t>
            </a:r>
          </a:p>
          <a:p>
            <a:pPr>
              <a:buNone/>
            </a:pPr>
            <a:br>
              <a:rPr lang="es-ES_tradnl" sz="1600" noProof="0" dirty="0"/>
            </a:br>
            <a:endParaRPr lang="es-ES_tradnl" sz="1600" noProof="0" dirty="0">
              <a:cs typeface="Mangal Pro" panose="020B0502040204020203" pitchFamily="2" charset="0"/>
            </a:endParaRPr>
          </a:p>
        </p:txBody>
      </p:sp>
      <p:sp>
        <p:nvSpPr>
          <p:cNvPr id="7" name="Subtítulo 2">
            <a:extLst>
              <a:ext uri="{FF2B5EF4-FFF2-40B4-BE49-F238E27FC236}">
                <a16:creationId xmlns:a16="http://schemas.microsoft.com/office/drawing/2014/main" id="{76D8408C-7468-CA02-0A8B-00ABAC4E75A1}"/>
              </a:ext>
            </a:extLst>
          </p:cNvPr>
          <p:cNvSpPr txBox="1">
            <a:spLocks/>
          </p:cNvSpPr>
          <p:nvPr/>
        </p:nvSpPr>
        <p:spPr>
          <a:xfrm>
            <a:off x="4502232" y="2336741"/>
            <a:ext cx="3732860" cy="3889948"/>
          </a:xfrm>
          <a:prstGeom prst="rect">
            <a:avLst/>
          </a:prstGeom>
          <a:solidFill>
            <a:srgbClr val="6DC6D1"/>
          </a:solidFill>
        </p:spPr>
        <p:txBody>
          <a:bodyPr vert="horz" lIns="91440" tIns="45720" rIns="91440" bIns="45720" rtlCol="0">
            <a:noAutofit/>
          </a:bodyPr>
          <a:lstStyle>
            <a:defPPr>
              <a:defRPr lang="es-MX"/>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s-ES_tradnl" sz="1800" dirty="0"/>
              <a:t>Desarrollo (30 min)</a:t>
            </a:r>
          </a:p>
          <a:p>
            <a:pPr marL="285750" indent="-285750" algn="l">
              <a:spcBef>
                <a:spcPts val="0"/>
              </a:spcBef>
              <a:buFont typeface="Arial" panose="020B0604020202020204" pitchFamily="34" charset="0"/>
              <a:buChar char="•"/>
            </a:pPr>
            <a:r>
              <a:rPr lang="es-ES_tradnl" sz="1600" dirty="0"/>
              <a:t>Explicar el concepto de raíz cuadrada como el número que multiplicado por sí mismo da el área.</a:t>
            </a:r>
          </a:p>
          <a:p>
            <a:pPr marL="285750" indent="-285750" algn="l">
              <a:spcBef>
                <a:spcPts val="0"/>
              </a:spcBef>
              <a:buFont typeface="Arial" panose="020B0604020202020204" pitchFamily="34" charset="0"/>
              <a:buChar char="•"/>
            </a:pPr>
            <a:r>
              <a:rPr lang="es-ES_tradnl" sz="1600" dirty="0"/>
              <a:t>Ejemplo práctico: raíz cuadrada de 36 es 6, porque 6 × 6 = 36 </a:t>
            </a:r>
          </a:p>
          <a:p>
            <a:pPr marL="285750" indent="-285750" algn="l">
              <a:spcBef>
                <a:spcPts val="0"/>
              </a:spcBef>
              <a:buFont typeface="Arial" panose="020B0604020202020204" pitchFamily="34" charset="0"/>
              <a:buChar char="•"/>
            </a:pPr>
            <a:r>
              <a:rPr lang="es-ES_tradnl" sz="1600" dirty="0"/>
              <a:t>Realizar ejercicios guiados con números cuadrados perfectos: 16, 25, 49, 64.</a:t>
            </a:r>
          </a:p>
          <a:p>
            <a:pPr marL="285750" indent="-285750" algn="l">
              <a:spcBef>
                <a:spcPts val="0"/>
              </a:spcBef>
              <a:buFont typeface="Arial" panose="020B0604020202020204" pitchFamily="34" charset="0"/>
              <a:buChar char="•"/>
            </a:pPr>
            <a:r>
              <a:rPr lang="es-ES_tradnl" sz="1600" dirty="0"/>
              <a:t>Uso de material concreto: cuadrados de papel cuadriculado para visualizar.</a:t>
            </a:r>
          </a:p>
          <a:p>
            <a:pPr marL="285750" indent="-285750" algn="l">
              <a:spcBef>
                <a:spcPts val="0"/>
              </a:spcBef>
              <a:buFont typeface="Arial" panose="020B0604020202020204" pitchFamily="34" charset="0"/>
              <a:buChar char="•"/>
            </a:pPr>
            <a:r>
              <a:rPr lang="es-ES_tradnl" sz="1600" dirty="0"/>
              <a:t>Actividad grupal: los alumnos calculan la raíz cuadrada de áreas dadas y dibujan los cuadrados correspondientes.</a:t>
            </a:r>
          </a:p>
          <a:p>
            <a:br>
              <a:rPr lang="es-ES_tradnl" sz="1600" noProof="0" dirty="0"/>
            </a:br>
            <a:endParaRPr lang="es-ES_tradnl" sz="1600" noProof="0" dirty="0">
              <a:cs typeface="Mangal Pro" panose="020B0502040204020203" pitchFamily="2" charset="0"/>
            </a:endParaRPr>
          </a:p>
        </p:txBody>
      </p:sp>
      <p:sp>
        <p:nvSpPr>
          <p:cNvPr id="9" name="Subtítulo 2">
            <a:extLst>
              <a:ext uri="{FF2B5EF4-FFF2-40B4-BE49-F238E27FC236}">
                <a16:creationId xmlns:a16="http://schemas.microsoft.com/office/drawing/2014/main" id="{BD57E4B0-4F50-41D7-1F38-0761DF953BD1}"/>
              </a:ext>
            </a:extLst>
          </p:cNvPr>
          <p:cNvSpPr txBox="1">
            <a:spLocks/>
          </p:cNvSpPr>
          <p:nvPr/>
        </p:nvSpPr>
        <p:spPr>
          <a:xfrm>
            <a:off x="8308157" y="2336741"/>
            <a:ext cx="3753656" cy="3889947"/>
          </a:xfrm>
          <a:prstGeom prst="rect">
            <a:avLst/>
          </a:prstGeom>
          <a:solidFill>
            <a:schemeClr val="accent5">
              <a:lumMod val="20000"/>
              <a:lumOff val="80000"/>
            </a:schemeClr>
          </a:solidFill>
        </p:spPr>
        <p:txBody>
          <a:bodyPr vert="horz" lIns="91440" tIns="45720" rIns="91440" bIns="45720" rtlCol="0">
            <a:noAutofit/>
          </a:bodyPr>
          <a:lstStyle>
            <a:defPPr>
              <a:defRPr lang="es-MX"/>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s-ES_tradnl" sz="1800" dirty="0"/>
              <a:t>Cierre (10 min)</a:t>
            </a:r>
          </a:p>
          <a:p>
            <a:pPr marL="285750" indent="-285750" algn="l">
              <a:spcBef>
                <a:spcPts val="0"/>
              </a:spcBef>
              <a:buFont typeface="Arial" panose="020B0604020202020204" pitchFamily="34" charset="0"/>
              <a:buChar char="•"/>
            </a:pPr>
            <a:r>
              <a:rPr lang="es-ES_tradnl" sz="1600" dirty="0"/>
              <a:t>Recapitulación y preguntas para reforzar el concepto.</a:t>
            </a:r>
          </a:p>
          <a:p>
            <a:pPr marL="285750" indent="-285750" algn="l">
              <a:spcBef>
                <a:spcPts val="0"/>
              </a:spcBef>
              <a:buFont typeface="Arial" panose="020B0604020202020204" pitchFamily="34" charset="0"/>
              <a:buChar char="•"/>
            </a:pPr>
            <a:r>
              <a:rPr lang="es-ES_tradnl" sz="1600" dirty="0"/>
              <a:t>Tarea: Buscar en casa o en imágenes objetos cuadrados y estimar la medida de sus lados si conocen el área.</a:t>
            </a:r>
            <a:br>
              <a:rPr lang="es-ES_tradnl" sz="1600" dirty="0"/>
            </a:br>
            <a:endParaRPr lang="es-ES_tradnl" sz="1600" dirty="0"/>
          </a:p>
        </p:txBody>
      </p:sp>
      <p:sp>
        <p:nvSpPr>
          <p:cNvPr id="13" name="CuadroTexto 12">
            <a:extLst>
              <a:ext uri="{FF2B5EF4-FFF2-40B4-BE49-F238E27FC236}">
                <a16:creationId xmlns:a16="http://schemas.microsoft.com/office/drawing/2014/main" id="{CD125E75-6C5F-A6D6-0F5C-05EC9400B18D}"/>
              </a:ext>
            </a:extLst>
          </p:cNvPr>
          <p:cNvSpPr txBox="1"/>
          <p:nvPr/>
        </p:nvSpPr>
        <p:spPr>
          <a:xfrm rot="-5400000">
            <a:off x="-724451" y="3696976"/>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RESPUESTA</a:t>
            </a:r>
            <a:endParaRPr lang="es-ES" dirty="0"/>
          </a:p>
        </p:txBody>
      </p:sp>
      <p:pic>
        <p:nvPicPr>
          <p:cNvPr id="10" name="Imagen 9">
            <a:extLst>
              <a:ext uri="{FF2B5EF4-FFF2-40B4-BE49-F238E27FC236}">
                <a16:creationId xmlns:a16="http://schemas.microsoft.com/office/drawing/2014/main" id="{EB48F962-75B5-531E-BFB6-AB3F5669607A}"/>
              </a:ext>
            </a:extLst>
          </p:cNvPr>
          <p:cNvPicPr>
            <a:picLocks noChangeAspect="1"/>
          </p:cNvPicPr>
          <p:nvPr/>
        </p:nvPicPr>
        <p:blipFill>
          <a:blip r:embed="rId5"/>
          <a:stretch>
            <a:fillRect/>
          </a:stretch>
        </p:blipFill>
        <p:spPr>
          <a:xfrm>
            <a:off x="9269855" y="4914900"/>
            <a:ext cx="3695700" cy="3886200"/>
          </a:xfrm>
          <a:prstGeom prst="rect">
            <a:avLst/>
          </a:prstGeom>
        </p:spPr>
      </p:pic>
    </p:spTree>
    <p:extLst>
      <p:ext uri="{BB962C8B-B14F-4D97-AF65-F5344CB8AC3E}">
        <p14:creationId xmlns:p14="http://schemas.microsoft.com/office/powerpoint/2010/main" val="2280218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E5388-62BE-BCF6-815F-0816D6E48F84}"/>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A2CE9D48-3DE2-974F-490D-1C1A8B13008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75074768-8D4F-EBB1-84A3-EA0853E83F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6488EC9C-025C-B434-67CB-6A7F6B82CD92}"/>
              </a:ext>
            </a:extLst>
          </p:cNvPr>
          <p:cNvSpPr txBox="1"/>
          <p:nvPr/>
        </p:nvSpPr>
        <p:spPr>
          <a:xfrm>
            <a:off x="3387778" y="522910"/>
            <a:ext cx="6310858" cy="646331"/>
          </a:xfrm>
          <a:prstGeom prst="rect">
            <a:avLst/>
          </a:prstGeom>
          <a:noFill/>
        </p:spPr>
        <p:txBody>
          <a:bodyPr wrap="square" rtlCol="0">
            <a:spAutoFit/>
          </a:bodyPr>
          <a:lstStyle/>
          <a:p>
            <a:r>
              <a:rPr lang="es-CO" sz="3600">
                <a:solidFill>
                  <a:schemeClr val="bg1"/>
                </a:solidFill>
                <a:latin typeface="Corbel" panose="020B0503020204020204" pitchFamily="34" charset="0"/>
              </a:rPr>
              <a:t>Claves para los profesores</a:t>
            </a:r>
          </a:p>
        </p:txBody>
      </p:sp>
      <p:pic>
        <p:nvPicPr>
          <p:cNvPr id="10" name="Imagen 9">
            <a:extLst>
              <a:ext uri="{FF2B5EF4-FFF2-40B4-BE49-F238E27FC236}">
                <a16:creationId xmlns:a16="http://schemas.microsoft.com/office/drawing/2014/main" id="{75DFF76B-0ABC-5C70-0E03-C8796AA0DA1F}"/>
              </a:ext>
            </a:extLst>
          </p:cNvPr>
          <p:cNvPicPr>
            <a:picLocks noChangeAspect="1"/>
          </p:cNvPicPr>
          <p:nvPr/>
        </p:nvPicPr>
        <p:blipFill>
          <a:blip r:embed="rId4"/>
          <a:stretch>
            <a:fillRect/>
          </a:stretch>
        </p:blipFill>
        <p:spPr>
          <a:xfrm>
            <a:off x="9269855" y="4914900"/>
            <a:ext cx="3695700" cy="3886200"/>
          </a:xfrm>
          <a:prstGeom prst="rect">
            <a:avLst/>
          </a:prstGeom>
        </p:spPr>
      </p:pic>
      <p:pic>
        <p:nvPicPr>
          <p:cNvPr id="12" name="Imagen 11">
            <a:extLst>
              <a:ext uri="{FF2B5EF4-FFF2-40B4-BE49-F238E27FC236}">
                <a16:creationId xmlns:a16="http://schemas.microsoft.com/office/drawing/2014/main" id="{71C818F4-F606-BD7A-9F22-477BAE091463}"/>
              </a:ext>
            </a:extLst>
          </p:cNvPr>
          <p:cNvPicPr>
            <a:picLocks noChangeAspect="1"/>
          </p:cNvPicPr>
          <p:nvPr/>
        </p:nvPicPr>
        <p:blipFill>
          <a:blip r:embed="rId5"/>
          <a:stretch>
            <a:fillRect/>
          </a:stretch>
        </p:blipFill>
        <p:spPr>
          <a:xfrm>
            <a:off x="9023683" y="-770412"/>
            <a:ext cx="3695700" cy="3886200"/>
          </a:xfrm>
          <a:prstGeom prst="rect">
            <a:avLst/>
          </a:prstGeom>
        </p:spPr>
      </p:pic>
      <p:sp>
        <p:nvSpPr>
          <p:cNvPr id="3" name="Rectángulo 2">
            <a:extLst>
              <a:ext uri="{FF2B5EF4-FFF2-40B4-BE49-F238E27FC236}">
                <a16:creationId xmlns:a16="http://schemas.microsoft.com/office/drawing/2014/main" id="{D8DED62F-0AFE-6390-AFD2-C5CB46B931CA}"/>
              </a:ext>
            </a:extLst>
          </p:cNvPr>
          <p:cNvSpPr/>
          <p:nvPr/>
        </p:nvSpPr>
        <p:spPr>
          <a:xfrm>
            <a:off x="637284" y="1520038"/>
            <a:ext cx="9547701" cy="738664"/>
          </a:xfrm>
          <a:prstGeom prst="rect">
            <a:avLst/>
          </a:prstGeom>
        </p:spPr>
        <p:txBody>
          <a:bodyPr wrap="square">
            <a:spAutoFit/>
          </a:bodyPr>
          <a:lstStyle/>
          <a:p>
            <a:pPr algn="just"/>
            <a:r>
              <a:rPr lang="es-MX" sz="2400" b="1" noProof="1">
                <a:solidFill>
                  <a:schemeClr val="bg2">
                    <a:lumMod val="25000"/>
                  </a:schemeClr>
                </a:solidFill>
                <a:latin typeface="Candara" panose="020E0502030303020204" pitchFamily="34" charset="0"/>
              </a:rPr>
              <a:t>Planeación de clases</a:t>
            </a:r>
          </a:p>
          <a:p>
            <a:pPr algn="just"/>
            <a:endParaRPr lang="es-MX" noProof="1">
              <a:solidFill>
                <a:schemeClr val="bg2">
                  <a:lumMod val="25000"/>
                </a:schemeClr>
              </a:solidFill>
              <a:latin typeface="Candara" panose="020E0502030303020204" pitchFamily="34" charset="0"/>
            </a:endParaRPr>
          </a:p>
        </p:txBody>
      </p:sp>
      <p:sp>
        <p:nvSpPr>
          <p:cNvPr id="13" name="CuadroTexto 12">
            <a:extLst>
              <a:ext uri="{FF2B5EF4-FFF2-40B4-BE49-F238E27FC236}">
                <a16:creationId xmlns:a16="http://schemas.microsoft.com/office/drawing/2014/main" id="{FF5A15A3-4BF5-5494-0DDE-588FEAD34D6C}"/>
              </a:ext>
            </a:extLst>
          </p:cNvPr>
          <p:cNvSpPr txBox="1"/>
          <p:nvPr/>
        </p:nvSpPr>
        <p:spPr>
          <a:xfrm rot="-5400000">
            <a:off x="-724451" y="3696976"/>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RESPUESTA</a:t>
            </a:r>
            <a:endParaRPr lang="es-ES" dirty="0"/>
          </a:p>
        </p:txBody>
      </p:sp>
      <p:sp>
        <p:nvSpPr>
          <p:cNvPr id="14" name="Rectangle 6">
            <a:extLst>
              <a:ext uri="{FF2B5EF4-FFF2-40B4-BE49-F238E27FC236}">
                <a16:creationId xmlns:a16="http://schemas.microsoft.com/office/drawing/2014/main" id="{9476DCDC-6031-2BC3-1CA0-400358DA8136}"/>
              </a:ext>
            </a:extLst>
          </p:cNvPr>
          <p:cNvSpPr>
            <a:spLocks noChangeArrowheads="1"/>
          </p:cNvSpPr>
          <p:nvPr/>
        </p:nvSpPr>
        <p:spPr bwMode="auto">
          <a:xfrm>
            <a:off x="931672" y="2488618"/>
            <a:ext cx="5319203" cy="2567268"/>
          </a:xfrm>
          <a:prstGeom prst="rect">
            <a:avLst/>
          </a:prstGeom>
          <a:solidFill>
            <a:srgbClr val="F0C268"/>
          </a:solidFill>
          <a:ln>
            <a:noFill/>
          </a:ln>
          <a:effectLst/>
        </p:spPr>
        <p:txBody>
          <a:bodyPr vert="horz" wrap="square" lIns="0" tIns="158700" rIns="0" bIns="158700" numCol="1" anchor="t" anchorCtr="0" compatLnSpc="1">
            <a:prstTxWarp prst="textNoShape">
              <a:avLst/>
            </a:prstTxWarp>
            <a:no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_tradnl" b="1" dirty="0"/>
              <a:t>  Recursos didácticos</a:t>
            </a:r>
          </a:p>
          <a:p>
            <a:pPr marL="742950" lvl="1" indent="-285750" eaLnBrk="0" fontAlgn="base" hangingPunct="0">
              <a:spcBef>
                <a:spcPct val="0"/>
              </a:spcBef>
              <a:spcAft>
                <a:spcPct val="0"/>
              </a:spcAft>
              <a:buFont typeface="Arial" panose="020B0604020202020204" pitchFamily="34" charset="0"/>
              <a:buChar char="•"/>
            </a:pPr>
            <a:r>
              <a:rPr lang="es-ES_tradnl" sz="1600" dirty="0"/>
              <a:t>Pizarrón y marcadores</a:t>
            </a:r>
          </a:p>
          <a:p>
            <a:pPr marL="742950" lvl="1" indent="-285750" eaLnBrk="0" fontAlgn="base" hangingPunct="0">
              <a:spcBef>
                <a:spcPct val="0"/>
              </a:spcBef>
              <a:spcAft>
                <a:spcPct val="0"/>
              </a:spcAft>
              <a:buFont typeface="Arial" panose="020B0604020202020204" pitchFamily="34" charset="0"/>
              <a:buChar char="•"/>
            </a:pPr>
            <a:r>
              <a:rPr lang="es-ES_tradnl" sz="1600" dirty="0"/>
              <a:t>Papel cuadriculado y tijeras para hacer cuadrado</a:t>
            </a:r>
          </a:p>
          <a:p>
            <a:pPr marL="742950" lvl="1" indent="-285750" eaLnBrk="0" fontAlgn="base" hangingPunct="0">
              <a:spcBef>
                <a:spcPct val="0"/>
              </a:spcBef>
              <a:spcAft>
                <a:spcPct val="0"/>
              </a:spcAft>
              <a:buFont typeface="Arial" panose="020B0604020202020204" pitchFamily="34" charset="0"/>
              <a:buChar char="•"/>
            </a:pPr>
            <a:r>
              <a:rPr lang="es-ES_tradnl" sz="1600" dirty="0"/>
              <a:t>Tarjetas numéricas con áreas y números cuadrados</a:t>
            </a:r>
          </a:p>
          <a:p>
            <a:pPr marL="742950" lvl="1" indent="-285750" eaLnBrk="0" fontAlgn="base" hangingPunct="0">
              <a:spcBef>
                <a:spcPct val="0"/>
              </a:spcBef>
              <a:spcAft>
                <a:spcPct val="0"/>
              </a:spcAft>
              <a:buFont typeface="Arial" panose="020B0604020202020204" pitchFamily="34" charset="0"/>
              <a:buChar char="•"/>
            </a:pPr>
            <a:r>
              <a:rPr lang="es-ES_tradnl" sz="1600" dirty="0"/>
              <a:t>Calculadoras básicas</a:t>
            </a:r>
          </a:p>
          <a:p>
            <a:pPr marL="742950" lvl="1" indent="-285750" eaLnBrk="0" fontAlgn="base" hangingPunct="0">
              <a:spcBef>
                <a:spcPct val="0"/>
              </a:spcBef>
              <a:spcAft>
                <a:spcPct val="0"/>
              </a:spcAft>
              <a:buFont typeface="Arial" panose="020B0604020202020204" pitchFamily="34" charset="0"/>
              <a:buChar char="•"/>
            </a:pPr>
            <a:r>
              <a:rPr lang="es-ES_tradnl" sz="1600" dirty="0"/>
              <a:t>Imágenes o fotos de objetos cuadrados (jardines, cuadros, pantallas)</a:t>
            </a:r>
          </a:p>
        </p:txBody>
      </p:sp>
      <p:sp>
        <p:nvSpPr>
          <p:cNvPr id="15" name="Rectangle 6">
            <a:extLst>
              <a:ext uri="{FF2B5EF4-FFF2-40B4-BE49-F238E27FC236}">
                <a16:creationId xmlns:a16="http://schemas.microsoft.com/office/drawing/2014/main" id="{FA81773C-0BF6-94CB-5DC8-F98FD3478E70}"/>
              </a:ext>
            </a:extLst>
          </p:cNvPr>
          <p:cNvSpPr>
            <a:spLocks noChangeArrowheads="1"/>
          </p:cNvSpPr>
          <p:nvPr/>
        </p:nvSpPr>
        <p:spPr bwMode="auto">
          <a:xfrm>
            <a:off x="6409226" y="2488618"/>
            <a:ext cx="5319203" cy="2567269"/>
          </a:xfrm>
          <a:prstGeom prst="rect">
            <a:avLst/>
          </a:prstGeom>
          <a:solidFill>
            <a:schemeClr val="accent1">
              <a:lumMod val="40000"/>
              <a:lumOff val="60000"/>
            </a:schemeClr>
          </a:solidFill>
          <a:ln>
            <a:noFill/>
          </a:ln>
          <a:effectLst/>
        </p:spPr>
        <p:txBody>
          <a:bodyPr vert="horz" wrap="square" lIns="0" tIns="158700" rIns="0" bIns="158700" numCol="1" anchor="ctr" anchorCtr="0" compatLnSpc="1">
            <a:prstTxWarp prst="textNoShape">
              <a:avLst/>
            </a:prstTxWarp>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None/>
            </a:pPr>
            <a:r>
              <a:rPr lang="es-ES_tradnl" b="1" dirty="0"/>
              <a:t>  Criterios de evaluación</a:t>
            </a:r>
          </a:p>
          <a:p>
            <a:pPr marL="742950" lvl="1" indent="-285750">
              <a:buFont typeface="Arial" panose="020B0604020202020204" pitchFamily="34" charset="0"/>
              <a:buChar char="•"/>
            </a:pPr>
            <a:r>
              <a:rPr lang="es-ES_tradnl" sz="1600" dirty="0"/>
              <a:t>Comprende el concepto de raíz cuadrada y su relación con la potenciación al cuadrado.</a:t>
            </a:r>
          </a:p>
          <a:p>
            <a:pPr marL="742950" lvl="1" indent="-285750">
              <a:buFont typeface="Arial" panose="020B0604020202020204" pitchFamily="34" charset="0"/>
              <a:buChar char="•"/>
            </a:pPr>
            <a:r>
              <a:rPr lang="es-ES_tradnl" sz="1600" dirty="0"/>
              <a:t>Aplica la raíz cuadrada para resolver problemas en contextos cotidianos.</a:t>
            </a:r>
          </a:p>
          <a:p>
            <a:pPr marL="742950" lvl="1" indent="-285750">
              <a:buFont typeface="Arial" panose="020B0604020202020204" pitchFamily="34" charset="0"/>
              <a:buChar char="•"/>
            </a:pPr>
            <a:r>
              <a:rPr lang="es-ES_tradnl" sz="1600" dirty="0"/>
              <a:t>Participa activamente en actividades grupales y juegos.</a:t>
            </a:r>
          </a:p>
          <a:p>
            <a:pPr marL="742950" lvl="1" indent="-285750">
              <a:buFont typeface="Arial" panose="020B0604020202020204" pitchFamily="34" charset="0"/>
              <a:buChar char="•"/>
            </a:pPr>
            <a:r>
              <a:rPr lang="es-ES_tradnl" sz="1600" dirty="0"/>
              <a:t>Expresa con claridad y precisión sus ideas matemáticas.</a:t>
            </a:r>
          </a:p>
        </p:txBody>
      </p:sp>
      <p:sp>
        <p:nvSpPr>
          <p:cNvPr id="11" name="Rectangle 1">
            <a:extLst>
              <a:ext uri="{FF2B5EF4-FFF2-40B4-BE49-F238E27FC236}">
                <a16:creationId xmlns:a16="http://schemas.microsoft.com/office/drawing/2014/main" id="{718C26EF-9FD6-64B9-720F-28C46461BE2D}"/>
              </a:ext>
            </a:extLst>
          </p:cNvPr>
          <p:cNvSpPr>
            <a:spLocks noChangeArrowheads="1"/>
          </p:cNvSpPr>
          <p:nvPr/>
        </p:nvSpPr>
        <p:spPr bwMode="auto">
          <a:xfrm>
            <a:off x="1366403" y="34013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s-MX" altLang="es-MX"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11974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B44AA-47E0-E47F-CC4E-C025C9C299B1}"/>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15E6D1E3-C9B7-5CAE-E033-45538C3EBF1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D5C839A5-15D8-0226-EB82-C0ABEB1563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9C6C6838-640B-E01A-B01A-C15C51E1DE9B}"/>
              </a:ext>
            </a:extLst>
          </p:cNvPr>
          <p:cNvSpPr txBox="1"/>
          <p:nvPr/>
        </p:nvSpPr>
        <p:spPr>
          <a:xfrm>
            <a:off x="3387778" y="522910"/>
            <a:ext cx="6310858" cy="646331"/>
          </a:xfrm>
          <a:prstGeom prst="rect">
            <a:avLst/>
          </a:prstGeom>
          <a:noFill/>
        </p:spPr>
        <p:txBody>
          <a:bodyPr wrap="square" rtlCol="0">
            <a:spAutoFit/>
          </a:bodyPr>
          <a:lstStyle/>
          <a:p>
            <a:r>
              <a:rPr lang="es-CO" sz="3600">
                <a:solidFill>
                  <a:schemeClr val="bg1"/>
                </a:solidFill>
                <a:latin typeface="Corbel" panose="020B0503020204020204" pitchFamily="34" charset="0"/>
              </a:rPr>
              <a:t>Claves para los profesores</a:t>
            </a:r>
          </a:p>
        </p:txBody>
      </p:sp>
      <p:pic>
        <p:nvPicPr>
          <p:cNvPr id="10" name="Imagen 9">
            <a:extLst>
              <a:ext uri="{FF2B5EF4-FFF2-40B4-BE49-F238E27FC236}">
                <a16:creationId xmlns:a16="http://schemas.microsoft.com/office/drawing/2014/main" id="{320294A2-A09A-C02A-9E8B-65D855F39478}"/>
              </a:ext>
            </a:extLst>
          </p:cNvPr>
          <p:cNvPicPr>
            <a:picLocks noChangeAspect="1"/>
          </p:cNvPicPr>
          <p:nvPr/>
        </p:nvPicPr>
        <p:blipFill>
          <a:blip r:embed="rId4"/>
          <a:stretch>
            <a:fillRect/>
          </a:stretch>
        </p:blipFill>
        <p:spPr>
          <a:xfrm>
            <a:off x="9269855" y="4914900"/>
            <a:ext cx="3695700" cy="3886200"/>
          </a:xfrm>
          <a:prstGeom prst="rect">
            <a:avLst/>
          </a:prstGeom>
        </p:spPr>
      </p:pic>
      <p:pic>
        <p:nvPicPr>
          <p:cNvPr id="12" name="Imagen 11">
            <a:extLst>
              <a:ext uri="{FF2B5EF4-FFF2-40B4-BE49-F238E27FC236}">
                <a16:creationId xmlns:a16="http://schemas.microsoft.com/office/drawing/2014/main" id="{B493B566-D1E3-AA06-E9B8-C79B9DA0109A}"/>
              </a:ext>
            </a:extLst>
          </p:cNvPr>
          <p:cNvPicPr>
            <a:picLocks noChangeAspect="1"/>
          </p:cNvPicPr>
          <p:nvPr/>
        </p:nvPicPr>
        <p:blipFill>
          <a:blip r:embed="rId5"/>
          <a:stretch>
            <a:fillRect/>
          </a:stretch>
        </p:blipFill>
        <p:spPr>
          <a:xfrm>
            <a:off x="9023683" y="-770412"/>
            <a:ext cx="3695700" cy="3886200"/>
          </a:xfrm>
          <a:prstGeom prst="rect">
            <a:avLst/>
          </a:prstGeom>
        </p:spPr>
      </p:pic>
      <p:sp>
        <p:nvSpPr>
          <p:cNvPr id="3" name="Rectángulo 2">
            <a:extLst>
              <a:ext uri="{FF2B5EF4-FFF2-40B4-BE49-F238E27FC236}">
                <a16:creationId xmlns:a16="http://schemas.microsoft.com/office/drawing/2014/main" id="{296261ED-63E3-652B-250F-6AFA58E3BE44}"/>
              </a:ext>
            </a:extLst>
          </p:cNvPr>
          <p:cNvSpPr/>
          <p:nvPr/>
        </p:nvSpPr>
        <p:spPr>
          <a:xfrm>
            <a:off x="637284" y="1520038"/>
            <a:ext cx="9547701" cy="1107996"/>
          </a:xfrm>
          <a:prstGeom prst="rect">
            <a:avLst/>
          </a:prstGeom>
        </p:spPr>
        <p:txBody>
          <a:bodyPr wrap="square">
            <a:spAutoFit/>
          </a:bodyPr>
          <a:lstStyle/>
          <a:p>
            <a:pPr algn="just"/>
            <a:r>
              <a:rPr lang="es-MX" sz="2400" b="1" noProof="1">
                <a:solidFill>
                  <a:schemeClr val="bg2">
                    <a:lumMod val="25000"/>
                  </a:schemeClr>
                </a:solidFill>
                <a:latin typeface="Candara" panose="020E0502030303020204" pitchFamily="34" charset="0"/>
              </a:rPr>
              <a:t>Planeación de clases</a:t>
            </a:r>
          </a:p>
          <a:p>
            <a:pPr algn="ctr"/>
            <a:r>
              <a:rPr lang="es-MX" sz="2400" b="1" noProof="1">
                <a:solidFill>
                  <a:schemeClr val="bg2">
                    <a:lumMod val="25000"/>
                  </a:schemeClr>
                </a:solidFill>
                <a:latin typeface="Candara" panose="020E0502030303020204" pitchFamily="34" charset="0"/>
              </a:rPr>
              <a:t>Rubrica de evaluación</a:t>
            </a:r>
          </a:p>
          <a:p>
            <a:pPr algn="just"/>
            <a:endParaRPr lang="es-MX" noProof="1">
              <a:solidFill>
                <a:schemeClr val="bg2">
                  <a:lumMod val="25000"/>
                </a:schemeClr>
              </a:solidFill>
              <a:latin typeface="Candara" panose="020E0502030303020204" pitchFamily="34" charset="0"/>
            </a:endParaRPr>
          </a:p>
        </p:txBody>
      </p:sp>
      <p:sp>
        <p:nvSpPr>
          <p:cNvPr id="13" name="CuadroTexto 12">
            <a:extLst>
              <a:ext uri="{FF2B5EF4-FFF2-40B4-BE49-F238E27FC236}">
                <a16:creationId xmlns:a16="http://schemas.microsoft.com/office/drawing/2014/main" id="{ABA8DB99-659B-C835-1681-E3AD006D83B4}"/>
              </a:ext>
            </a:extLst>
          </p:cNvPr>
          <p:cNvSpPr txBox="1"/>
          <p:nvPr/>
        </p:nvSpPr>
        <p:spPr>
          <a:xfrm rot="-5400000">
            <a:off x="-724451" y="3696976"/>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RESPUESTA</a:t>
            </a:r>
            <a:endParaRPr lang="es-ES" dirty="0"/>
          </a:p>
        </p:txBody>
      </p:sp>
      <p:graphicFrame>
        <p:nvGraphicFramePr>
          <p:cNvPr id="2" name="Tabla 1">
            <a:extLst>
              <a:ext uri="{FF2B5EF4-FFF2-40B4-BE49-F238E27FC236}">
                <a16:creationId xmlns:a16="http://schemas.microsoft.com/office/drawing/2014/main" id="{9A43E898-E747-E5F8-9E40-CEB06E348230}"/>
              </a:ext>
            </a:extLst>
          </p:cNvPr>
          <p:cNvGraphicFramePr>
            <a:graphicFrameLocks noGrp="1"/>
          </p:cNvGraphicFramePr>
          <p:nvPr>
            <p:extLst>
              <p:ext uri="{D42A27DB-BD31-4B8C-83A1-F6EECF244321}">
                <p14:modId xmlns:p14="http://schemas.microsoft.com/office/powerpoint/2010/main" val="4175196575"/>
              </p:ext>
            </p:extLst>
          </p:nvPr>
        </p:nvGraphicFramePr>
        <p:xfrm>
          <a:off x="1038635" y="2462064"/>
          <a:ext cx="10114730" cy="3354959"/>
        </p:xfrm>
        <a:graphic>
          <a:graphicData uri="http://schemas.openxmlformats.org/drawingml/2006/table">
            <a:tbl>
              <a:tblPr/>
              <a:tblGrid>
                <a:gridCol w="1495384">
                  <a:extLst>
                    <a:ext uri="{9D8B030D-6E8A-4147-A177-3AD203B41FA5}">
                      <a16:colId xmlns:a16="http://schemas.microsoft.com/office/drawing/2014/main" val="2224239819"/>
                    </a:ext>
                  </a:extLst>
                </a:gridCol>
                <a:gridCol w="3087974">
                  <a:extLst>
                    <a:ext uri="{9D8B030D-6E8A-4147-A177-3AD203B41FA5}">
                      <a16:colId xmlns:a16="http://schemas.microsoft.com/office/drawing/2014/main" val="498640266"/>
                    </a:ext>
                  </a:extLst>
                </a:gridCol>
                <a:gridCol w="2908092">
                  <a:extLst>
                    <a:ext uri="{9D8B030D-6E8A-4147-A177-3AD203B41FA5}">
                      <a16:colId xmlns:a16="http://schemas.microsoft.com/office/drawing/2014/main" val="2067999768"/>
                    </a:ext>
                  </a:extLst>
                </a:gridCol>
                <a:gridCol w="2623280">
                  <a:extLst>
                    <a:ext uri="{9D8B030D-6E8A-4147-A177-3AD203B41FA5}">
                      <a16:colId xmlns:a16="http://schemas.microsoft.com/office/drawing/2014/main" val="3914569442"/>
                    </a:ext>
                  </a:extLst>
                </a:gridCol>
              </a:tblGrid>
              <a:tr h="333375">
                <a:tc>
                  <a:txBody>
                    <a:bodyPr/>
                    <a:lstStyle/>
                    <a:p>
                      <a:pPr algn="ctr" fontAlgn="base">
                        <a:lnSpc>
                          <a:spcPts val="1650"/>
                        </a:lnSpc>
                        <a:buNone/>
                      </a:pPr>
                      <a:r>
                        <a:rPr lang="es-ES" sz="1800" kern="1200" dirty="0">
                          <a:solidFill>
                            <a:schemeClr val="tx1"/>
                          </a:solidFill>
                          <a:latin typeface="+mn-lt"/>
                          <a:ea typeface="+mn-ea"/>
                          <a:cs typeface="+mn-cs"/>
                        </a:rPr>
                        <a:t>Criterio​</a:t>
                      </a:r>
                    </a:p>
                  </a:txBody>
                  <a:tcP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C06B1C"/>
                      </a:solidFill>
                      <a:prstDash val="solid"/>
                      <a:round/>
                      <a:headEnd type="none" w="med" len="med"/>
                      <a:tailEnd type="none" w="med" len="med"/>
                    </a:lnB>
                    <a:solidFill>
                      <a:srgbClr val="8ED973"/>
                    </a:solidFill>
                  </a:tcPr>
                </a:tc>
                <a:tc>
                  <a:txBody>
                    <a:bodyPr/>
                    <a:lstStyle/>
                    <a:p>
                      <a:pPr algn="ctr" fontAlgn="base">
                        <a:lnSpc>
                          <a:spcPts val="1650"/>
                        </a:lnSpc>
                        <a:buNone/>
                      </a:pPr>
                      <a:r>
                        <a:rPr lang="es-ES" sz="1800" kern="1200" dirty="0">
                          <a:solidFill>
                            <a:schemeClr val="tx1"/>
                          </a:solidFill>
                          <a:latin typeface="+mn-lt"/>
                          <a:ea typeface="+mn-ea"/>
                          <a:cs typeface="+mn-cs"/>
                        </a:rPr>
                        <a:t>Excelente (3)​</a:t>
                      </a:r>
                    </a:p>
                  </a:txBody>
                  <a:tcP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C06B1C"/>
                      </a:solidFill>
                      <a:prstDash val="solid"/>
                      <a:round/>
                      <a:headEnd type="none" w="med" len="med"/>
                      <a:tailEnd type="none" w="med" len="med"/>
                    </a:lnB>
                    <a:solidFill>
                      <a:srgbClr val="8ED973"/>
                    </a:solidFill>
                  </a:tcPr>
                </a:tc>
                <a:tc>
                  <a:txBody>
                    <a:bodyPr/>
                    <a:lstStyle/>
                    <a:p>
                      <a:pPr algn="ctr" fontAlgn="base">
                        <a:lnSpc>
                          <a:spcPts val="1650"/>
                        </a:lnSpc>
                        <a:buNone/>
                      </a:pPr>
                      <a:r>
                        <a:rPr lang="es-ES" sz="1800" kern="1200" dirty="0">
                          <a:solidFill>
                            <a:schemeClr val="tx1"/>
                          </a:solidFill>
                          <a:latin typeface="+mn-lt"/>
                          <a:ea typeface="+mn-ea"/>
                          <a:cs typeface="+mn-cs"/>
                        </a:rPr>
                        <a:t>Satisfactorio (2)​</a:t>
                      </a:r>
                    </a:p>
                  </a:txBody>
                  <a:tcP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C06B1C"/>
                      </a:solidFill>
                      <a:prstDash val="solid"/>
                      <a:round/>
                      <a:headEnd type="none" w="med" len="med"/>
                      <a:tailEnd type="none" w="med" len="med"/>
                    </a:lnB>
                    <a:solidFill>
                      <a:srgbClr val="8ED973"/>
                    </a:solidFill>
                  </a:tcPr>
                </a:tc>
                <a:tc>
                  <a:txBody>
                    <a:bodyPr/>
                    <a:lstStyle/>
                    <a:p>
                      <a:pPr algn="ctr" fontAlgn="base">
                        <a:lnSpc>
                          <a:spcPts val="1650"/>
                        </a:lnSpc>
                        <a:buNone/>
                      </a:pPr>
                      <a:r>
                        <a:rPr lang="es-ES" sz="1800" kern="1200" dirty="0">
                          <a:solidFill>
                            <a:schemeClr val="tx1"/>
                          </a:solidFill>
                          <a:latin typeface="+mn-lt"/>
                          <a:ea typeface="+mn-ea"/>
                          <a:cs typeface="+mn-cs"/>
                        </a:rPr>
                        <a:t>Necesita mejorar (1)​</a:t>
                      </a:r>
                    </a:p>
                  </a:txBody>
                  <a:tcP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C06B1C"/>
                      </a:solidFill>
                      <a:prstDash val="solid"/>
                      <a:round/>
                      <a:headEnd type="none" w="med" len="med"/>
                      <a:tailEnd type="none" w="med" len="med"/>
                    </a:lnB>
                    <a:solidFill>
                      <a:srgbClr val="8ED973"/>
                    </a:solidFill>
                  </a:tcPr>
                </a:tc>
                <a:extLst>
                  <a:ext uri="{0D108BD9-81ED-4DB2-BD59-A6C34878D82A}">
                    <a16:rowId xmlns:a16="http://schemas.microsoft.com/office/drawing/2014/main" val="2999313085"/>
                  </a:ext>
                </a:extLst>
              </a:tr>
              <a:tr h="838200">
                <a:tc>
                  <a:txBody>
                    <a:bodyPr/>
                    <a:lstStyle/>
                    <a:p>
                      <a:pPr algn="l" fontAlgn="base">
                        <a:lnSpc>
                          <a:spcPts val="1650"/>
                        </a:lnSpc>
                        <a:buNone/>
                      </a:pPr>
                      <a:r>
                        <a:rPr lang="es-ES" sz="1600" kern="1200" dirty="0">
                          <a:solidFill>
                            <a:schemeClr val="tx1"/>
                          </a:solidFill>
                          <a:latin typeface="+mn-lt"/>
                          <a:ea typeface="+mn-ea"/>
                          <a:cs typeface="+mn-cs"/>
                        </a:rPr>
                        <a:t>Comprensión del concepto​</a:t>
                      </a:r>
                    </a:p>
                  </a:txBody>
                  <a:tcPr anchor="ctr">
                    <a:lnL w="9525" cap="flat" cmpd="sng" algn="ctr">
                      <a:solidFill>
                        <a:srgbClr val="C06B1C"/>
                      </a:solidFill>
                      <a:prstDash val="solid"/>
                      <a:round/>
                      <a:headEnd type="none" w="med" len="med"/>
                      <a:tailEnd type="none" w="med" len="med"/>
                    </a:lnL>
                    <a:lnR w="9525" cap="flat" cmpd="sng" algn="ctr">
                      <a:solidFill>
                        <a:srgbClr val="C06B1C"/>
                      </a:solidFill>
                      <a:prstDash val="solid"/>
                      <a:round/>
                      <a:headEnd type="none" w="med" len="med"/>
                      <a:tailEnd type="none" w="med" len="med"/>
                    </a:lnR>
                    <a:lnT w="9525" cap="flat" cmpd="sng" algn="ctr">
                      <a:solidFill>
                        <a:srgbClr val="C06B1C"/>
                      </a:solidFill>
                      <a:prstDash val="solid"/>
                      <a:round/>
                      <a:headEnd type="none" w="med" len="med"/>
                      <a:tailEnd type="none" w="med" len="med"/>
                    </a:lnT>
                    <a:lnB w="9525" cap="flat" cmpd="sng" algn="ctr">
                      <a:solidFill>
                        <a:srgbClr val="006E1C"/>
                      </a:solidFill>
                      <a:prstDash val="solid"/>
                      <a:round/>
                      <a:headEnd type="none" w="med" len="med"/>
                      <a:tailEnd type="none" w="med" len="med"/>
                    </a:lnB>
                    <a:noFill/>
                  </a:tcPr>
                </a:tc>
                <a:tc>
                  <a:txBody>
                    <a:bodyPr/>
                    <a:lstStyle/>
                    <a:p>
                      <a:pPr algn="l" fontAlgn="base">
                        <a:lnSpc>
                          <a:spcPts val="1650"/>
                        </a:lnSpc>
                        <a:buNone/>
                      </a:pPr>
                      <a:r>
                        <a:rPr lang="es-MX" sz="1600" kern="1200" dirty="0">
                          <a:solidFill>
                            <a:schemeClr val="tx1"/>
                          </a:solidFill>
                          <a:latin typeface="+mn-lt"/>
                          <a:ea typeface="+mn-ea"/>
                          <a:cs typeface="+mn-cs"/>
                        </a:rPr>
                        <a:t>Explica claramente qué es raíz cuadrada y su relación con la potenciación.​</a:t>
                      </a:r>
                    </a:p>
                  </a:txBody>
                  <a:tcPr anchor="ctr">
                    <a:lnL w="9525" cap="flat" cmpd="sng" algn="ctr">
                      <a:solidFill>
                        <a:srgbClr val="C06B1C"/>
                      </a:solidFill>
                      <a:prstDash val="solid"/>
                      <a:round/>
                      <a:headEnd type="none" w="med" len="med"/>
                      <a:tailEnd type="none" w="med" len="med"/>
                    </a:lnL>
                    <a:lnR w="9525" cap="flat" cmpd="sng" algn="ctr">
                      <a:solidFill>
                        <a:srgbClr val="C06B1C"/>
                      </a:solidFill>
                      <a:prstDash val="solid"/>
                      <a:round/>
                      <a:headEnd type="none" w="med" len="med"/>
                      <a:tailEnd type="none" w="med" len="med"/>
                    </a:lnR>
                    <a:lnT w="9525" cap="flat" cmpd="sng" algn="ctr">
                      <a:solidFill>
                        <a:srgbClr val="C06B1C"/>
                      </a:solidFill>
                      <a:prstDash val="solid"/>
                      <a:round/>
                      <a:headEnd type="none" w="med" len="med"/>
                      <a:tailEnd type="none" w="med" len="med"/>
                    </a:lnT>
                    <a:lnB w="9525" cap="flat" cmpd="sng" algn="ctr">
                      <a:solidFill>
                        <a:srgbClr val="006E1C"/>
                      </a:solidFill>
                      <a:prstDash val="solid"/>
                      <a:round/>
                      <a:headEnd type="none" w="med" len="med"/>
                      <a:tailEnd type="none" w="med" len="med"/>
                    </a:lnB>
                    <a:noFill/>
                  </a:tcPr>
                </a:tc>
                <a:tc>
                  <a:txBody>
                    <a:bodyPr/>
                    <a:lstStyle/>
                    <a:p>
                      <a:pPr algn="l" fontAlgn="base">
                        <a:lnSpc>
                          <a:spcPts val="1650"/>
                        </a:lnSpc>
                        <a:buNone/>
                      </a:pPr>
                      <a:r>
                        <a:rPr lang="es-MX" sz="1600" kern="1200">
                          <a:solidFill>
                            <a:schemeClr val="tx1"/>
                          </a:solidFill>
                          <a:latin typeface="+mn-lt"/>
                          <a:ea typeface="+mn-ea"/>
                          <a:cs typeface="+mn-cs"/>
                        </a:rPr>
                        <a:t>Explica con algunas dudas el concepto y la relación.​</a:t>
                      </a:r>
                    </a:p>
                  </a:txBody>
                  <a:tcPr anchor="ctr">
                    <a:lnL w="9525" cap="flat" cmpd="sng" algn="ctr">
                      <a:solidFill>
                        <a:srgbClr val="C06B1C"/>
                      </a:solidFill>
                      <a:prstDash val="solid"/>
                      <a:round/>
                      <a:headEnd type="none" w="med" len="med"/>
                      <a:tailEnd type="none" w="med" len="med"/>
                    </a:lnL>
                    <a:lnR w="9525" cap="flat" cmpd="sng" algn="ctr">
                      <a:solidFill>
                        <a:srgbClr val="C06B1C"/>
                      </a:solidFill>
                      <a:prstDash val="solid"/>
                      <a:round/>
                      <a:headEnd type="none" w="med" len="med"/>
                      <a:tailEnd type="none" w="med" len="med"/>
                    </a:lnR>
                    <a:lnT w="9525" cap="flat" cmpd="sng" algn="ctr">
                      <a:solidFill>
                        <a:srgbClr val="C06B1C"/>
                      </a:solidFill>
                      <a:prstDash val="solid"/>
                      <a:round/>
                      <a:headEnd type="none" w="med" len="med"/>
                      <a:tailEnd type="none" w="med" len="med"/>
                    </a:lnT>
                    <a:lnB w="9525" cap="flat" cmpd="sng" algn="ctr">
                      <a:solidFill>
                        <a:srgbClr val="006E1C"/>
                      </a:solidFill>
                      <a:prstDash val="solid"/>
                      <a:round/>
                      <a:headEnd type="none" w="med" len="med"/>
                      <a:tailEnd type="none" w="med" len="med"/>
                    </a:lnB>
                    <a:noFill/>
                  </a:tcPr>
                </a:tc>
                <a:tc>
                  <a:txBody>
                    <a:bodyPr/>
                    <a:lstStyle/>
                    <a:p>
                      <a:pPr algn="l" fontAlgn="base">
                        <a:lnSpc>
                          <a:spcPts val="1650"/>
                        </a:lnSpc>
                        <a:buNone/>
                      </a:pPr>
                      <a:r>
                        <a:rPr lang="es-MX" sz="1600" kern="1200" dirty="0">
                          <a:solidFill>
                            <a:schemeClr val="tx1"/>
                          </a:solidFill>
                          <a:latin typeface="+mn-lt"/>
                          <a:ea typeface="+mn-ea"/>
                          <a:cs typeface="+mn-cs"/>
                        </a:rPr>
                        <a:t>No logra explicar el concepto correctamente.​</a:t>
                      </a:r>
                    </a:p>
                  </a:txBody>
                  <a:tcPr anchor="ctr">
                    <a:lnL w="9525" cap="flat" cmpd="sng" algn="ctr">
                      <a:solidFill>
                        <a:srgbClr val="C06B1C"/>
                      </a:solidFill>
                      <a:prstDash val="solid"/>
                      <a:round/>
                      <a:headEnd type="none" w="med" len="med"/>
                      <a:tailEnd type="none" w="med" len="med"/>
                    </a:lnL>
                    <a:lnR w="9525" cap="flat" cmpd="sng" algn="ctr">
                      <a:solidFill>
                        <a:srgbClr val="C06B1C"/>
                      </a:solidFill>
                      <a:prstDash val="solid"/>
                      <a:round/>
                      <a:headEnd type="none" w="med" len="med"/>
                      <a:tailEnd type="none" w="med" len="med"/>
                    </a:lnR>
                    <a:lnT w="9525" cap="flat" cmpd="sng" algn="ctr">
                      <a:solidFill>
                        <a:srgbClr val="C06B1C"/>
                      </a:solidFill>
                      <a:prstDash val="solid"/>
                      <a:round/>
                      <a:headEnd type="none" w="med" len="med"/>
                      <a:tailEnd type="none" w="med" len="med"/>
                    </a:lnT>
                    <a:lnB w="9525" cap="flat" cmpd="sng" algn="ctr">
                      <a:solidFill>
                        <a:srgbClr val="006E1C"/>
                      </a:solidFill>
                      <a:prstDash val="solid"/>
                      <a:round/>
                      <a:headEnd type="none" w="med" len="med"/>
                      <a:tailEnd type="none" w="med" len="med"/>
                    </a:lnB>
                    <a:noFill/>
                  </a:tcPr>
                </a:tc>
                <a:extLst>
                  <a:ext uri="{0D108BD9-81ED-4DB2-BD59-A6C34878D82A}">
                    <a16:rowId xmlns:a16="http://schemas.microsoft.com/office/drawing/2014/main" val="1043232910"/>
                  </a:ext>
                </a:extLst>
              </a:tr>
              <a:tr h="704850">
                <a:tc>
                  <a:txBody>
                    <a:bodyPr/>
                    <a:lstStyle/>
                    <a:p>
                      <a:pPr algn="l" fontAlgn="base">
                        <a:lnSpc>
                          <a:spcPts val="1650"/>
                        </a:lnSpc>
                        <a:buNone/>
                      </a:pPr>
                      <a:r>
                        <a:rPr lang="es-ES" sz="1600" kern="1200">
                          <a:solidFill>
                            <a:schemeClr val="tx1"/>
                          </a:solidFill>
                          <a:latin typeface="+mn-lt"/>
                          <a:ea typeface="+mn-ea"/>
                          <a:cs typeface="+mn-cs"/>
                        </a:rPr>
                        <a:t>Aplicación en problemas​</a:t>
                      </a:r>
                    </a:p>
                  </a:txBody>
                  <a:tcPr anchor="ctr">
                    <a:lnL w="9525" cap="flat" cmpd="sng" algn="ctr">
                      <a:solidFill>
                        <a:srgbClr val="006E1C"/>
                      </a:solidFill>
                      <a:prstDash val="solid"/>
                      <a:round/>
                      <a:headEnd type="none" w="med" len="med"/>
                      <a:tailEnd type="none" w="med" len="med"/>
                    </a:lnL>
                    <a:lnR w="9525" cap="flat" cmpd="sng" algn="ctr">
                      <a:solidFill>
                        <a:srgbClr val="006E1C"/>
                      </a:solidFill>
                      <a:prstDash val="solid"/>
                      <a:round/>
                      <a:headEnd type="none" w="med" len="med"/>
                      <a:tailEnd type="none" w="med" len="med"/>
                    </a:lnR>
                    <a:lnT w="9525" cap="flat" cmpd="sng" algn="ctr">
                      <a:solidFill>
                        <a:srgbClr val="006E1C"/>
                      </a:solidFill>
                      <a:prstDash val="solid"/>
                      <a:round/>
                      <a:headEnd type="none" w="med" len="med"/>
                      <a:tailEnd type="none" w="med" len="med"/>
                    </a:lnT>
                    <a:lnB w="9525" cap="flat" cmpd="sng" algn="ctr">
                      <a:solidFill>
                        <a:srgbClr val="406E1C"/>
                      </a:solidFill>
                      <a:prstDash val="solid"/>
                      <a:round/>
                      <a:headEnd type="none" w="med" len="med"/>
                      <a:tailEnd type="none" w="med" len="med"/>
                    </a:lnB>
                    <a:noFill/>
                  </a:tcPr>
                </a:tc>
                <a:tc>
                  <a:txBody>
                    <a:bodyPr/>
                    <a:lstStyle/>
                    <a:p>
                      <a:pPr algn="l" fontAlgn="base">
                        <a:lnSpc>
                          <a:spcPts val="1650"/>
                        </a:lnSpc>
                        <a:buNone/>
                      </a:pPr>
                      <a:r>
                        <a:rPr lang="es-MX" sz="1600" kern="1200" dirty="0">
                          <a:solidFill>
                            <a:schemeClr val="tx1"/>
                          </a:solidFill>
                          <a:latin typeface="+mn-lt"/>
                          <a:ea typeface="+mn-ea"/>
                          <a:cs typeface="+mn-cs"/>
                        </a:rPr>
                        <a:t>Resuelve problemas con precisión y justifica sus respuestas.​</a:t>
                      </a:r>
                    </a:p>
                  </a:txBody>
                  <a:tcPr anchor="ctr">
                    <a:lnL w="9525" cap="flat" cmpd="sng" algn="ctr">
                      <a:solidFill>
                        <a:srgbClr val="006E1C"/>
                      </a:solidFill>
                      <a:prstDash val="solid"/>
                      <a:round/>
                      <a:headEnd type="none" w="med" len="med"/>
                      <a:tailEnd type="none" w="med" len="med"/>
                    </a:lnL>
                    <a:lnR w="9525" cap="flat" cmpd="sng" algn="ctr">
                      <a:solidFill>
                        <a:srgbClr val="006E1C"/>
                      </a:solidFill>
                      <a:prstDash val="solid"/>
                      <a:round/>
                      <a:headEnd type="none" w="med" len="med"/>
                      <a:tailEnd type="none" w="med" len="med"/>
                    </a:lnR>
                    <a:lnT w="9525" cap="flat" cmpd="sng" algn="ctr">
                      <a:solidFill>
                        <a:srgbClr val="006E1C"/>
                      </a:solidFill>
                      <a:prstDash val="solid"/>
                      <a:round/>
                      <a:headEnd type="none" w="med" len="med"/>
                      <a:tailEnd type="none" w="med" len="med"/>
                    </a:lnT>
                    <a:lnB w="9525" cap="flat" cmpd="sng" algn="ctr">
                      <a:solidFill>
                        <a:srgbClr val="406E1C"/>
                      </a:solidFill>
                      <a:prstDash val="solid"/>
                      <a:round/>
                      <a:headEnd type="none" w="med" len="med"/>
                      <a:tailEnd type="none" w="med" len="med"/>
                    </a:lnB>
                    <a:noFill/>
                  </a:tcPr>
                </a:tc>
                <a:tc>
                  <a:txBody>
                    <a:bodyPr/>
                    <a:lstStyle/>
                    <a:p>
                      <a:pPr algn="l" fontAlgn="base">
                        <a:lnSpc>
                          <a:spcPts val="1650"/>
                        </a:lnSpc>
                        <a:buNone/>
                      </a:pPr>
                      <a:r>
                        <a:rPr lang="es-MX" sz="1600" kern="1200">
                          <a:solidFill>
                            <a:schemeClr val="tx1"/>
                          </a:solidFill>
                          <a:latin typeface="+mn-lt"/>
                          <a:ea typeface="+mn-ea"/>
                          <a:cs typeface="+mn-cs"/>
                        </a:rPr>
                        <a:t>Resuelve problemas con ayuda y justificación parcial.​</a:t>
                      </a:r>
                    </a:p>
                  </a:txBody>
                  <a:tcPr anchor="ctr">
                    <a:lnL w="9525" cap="flat" cmpd="sng" algn="ctr">
                      <a:solidFill>
                        <a:srgbClr val="006E1C"/>
                      </a:solidFill>
                      <a:prstDash val="solid"/>
                      <a:round/>
                      <a:headEnd type="none" w="med" len="med"/>
                      <a:tailEnd type="none" w="med" len="med"/>
                    </a:lnL>
                    <a:lnR w="9525" cap="flat" cmpd="sng" algn="ctr">
                      <a:solidFill>
                        <a:srgbClr val="006E1C"/>
                      </a:solidFill>
                      <a:prstDash val="solid"/>
                      <a:round/>
                      <a:headEnd type="none" w="med" len="med"/>
                      <a:tailEnd type="none" w="med" len="med"/>
                    </a:lnR>
                    <a:lnT w="9525" cap="flat" cmpd="sng" algn="ctr">
                      <a:solidFill>
                        <a:srgbClr val="006E1C"/>
                      </a:solidFill>
                      <a:prstDash val="solid"/>
                      <a:round/>
                      <a:headEnd type="none" w="med" len="med"/>
                      <a:tailEnd type="none" w="med" len="med"/>
                    </a:lnT>
                    <a:lnB w="9525" cap="flat" cmpd="sng" algn="ctr">
                      <a:solidFill>
                        <a:srgbClr val="406E1C"/>
                      </a:solidFill>
                      <a:prstDash val="solid"/>
                      <a:round/>
                      <a:headEnd type="none" w="med" len="med"/>
                      <a:tailEnd type="none" w="med" len="med"/>
                    </a:lnB>
                    <a:noFill/>
                  </a:tcPr>
                </a:tc>
                <a:tc>
                  <a:txBody>
                    <a:bodyPr/>
                    <a:lstStyle/>
                    <a:p>
                      <a:pPr algn="l" fontAlgn="base">
                        <a:lnSpc>
                          <a:spcPts val="1650"/>
                        </a:lnSpc>
                        <a:buNone/>
                      </a:pPr>
                      <a:r>
                        <a:rPr lang="es-MX" sz="1600" kern="1200">
                          <a:solidFill>
                            <a:schemeClr val="tx1"/>
                          </a:solidFill>
                          <a:latin typeface="+mn-lt"/>
                          <a:ea typeface="+mn-ea"/>
                          <a:cs typeface="+mn-cs"/>
                        </a:rPr>
                        <a:t>Tiene dificultad para resolver problemas.​</a:t>
                      </a:r>
                    </a:p>
                  </a:txBody>
                  <a:tcPr anchor="ctr">
                    <a:lnL w="9525" cap="flat" cmpd="sng" algn="ctr">
                      <a:solidFill>
                        <a:srgbClr val="006E1C"/>
                      </a:solidFill>
                      <a:prstDash val="solid"/>
                      <a:round/>
                      <a:headEnd type="none" w="med" len="med"/>
                      <a:tailEnd type="none" w="med" len="med"/>
                    </a:lnL>
                    <a:lnR w="9525" cap="flat" cmpd="sng" algn="ctr">
                      <a:solidFill>
                        <a:srgbClr val="006E1C"/>
                      </a:solidFill>
                      <a:prstDash val="solid"/>
                      <a:round/>
                      <a:headEnd type="none" w="med" len="med"/>
                      <a:tailEnd type="none" w="med" len="med"/>
                    </a:lnR>
                    <a:lnT w="9525" cap="flat" cmpd="sng" algn="ctr">
                      <a:solidFill>
                        <a:srgbClr val="006E1C"/>
                      </a:solidFill>
                      <a:prstDash val="solid"/>
                      <a:round/>
                      <a:headEnd type="none" w="med" len="med"/>
                      <a:tailEnd type="none" w="med" len="med"/>
                    </a:lnT>
                    <a:lnB w="9525" cap="flat" cmpd="sng" algn="ctr">
                      <a:solidFill>
                        <a:srgbClr val="406E1C"/>
                      </a:solidFill>
                      <a:prstDash val="solid"/>
                      <a:round/>
                      <a:headEnd type="none" w="med" len="med"/>
                      <a:tailEnd type="none" w="med" len="med"/>
                    </a:lnB>
                    <a:noFill/>
                  </a:tcPr>
                </a:tc>
                <a:extLst>
                  <a:ext uri="{0D108BD9-81ED-4DB2-BD59-A6C34878D82A}">
                    <a16:rowId xmlns:a16="http://schemas.microsoft.com/office/drawing/2014/main" val="4185033730"/>
                  </a:ext>
                </a:extLst>
              </a:tr>
              <a:tr h="704850">
                <a:tc>
                  <a:txBody>
                    <a:bodyPr/>
                    <a:lstStyle/>
                    <a:p>
                      <a:pPr algn="l" fontAlgn="base">
                        <a:lnSpc>
                          <a:spcPts val="1650"/>
                        </a:lnSpc>
                        <a:buNone/>
                      </a:pPr>
                      <a:r>
                        <a:rPr lang="es-ES" sz="1600" kern="1200">
                          <a:solidFill>
                            <a:schemeClr val="tx1"/>
                          </a:solidFill>
                          <a:latin typeface="+mn-lt"/>
                          <a:ea typeface="+mn-ea"/>
                          <a:cs typeface="+mn-cs"/>
                        </a:rPr>
                        <a:t>Participación​</a:t>
                      </a:r>
                    </a:p>
                  </a:txBody>
                  <a:tcPr anchor="ctr">
                    <a:lnL w="9525" cap="flat" cmpd="sng" algn="ctr">
                      <a:solidFill>
                        <a:srgbClr val="406E1C"/>
                      </a:solidFill>
                      <a:prstDash val="solid"/>
                      <a:round/>
                      <a:headEnd type="none" w="med" len="med"/>
                      <a:tailEnd type="none" w="med" len="med"/>
                    </a:lnL>
                    <a:lnR w="9525" cap="flat" cmpd="sng" algn="ctr">
                      <a:solidFill>
                        <a:srgbClr val="406E1C"/>
                      </a:solidFill>
                      <a:prstDash val="solid"/>
                      <a:round/>
                      <a:headEnd type="none" w="med" len="med"/>
                      <a:tailEnd type="none" w="med" len="med"/>
                    </a:lnR>
                    <a:lnT w="9525" cap="flat" cmpd="sng" algn="ctr">
                      <a:solidFill>
                        <a:srgbClr val="406E1C"/>
                      </a:solidFill>
                      <a:prstDash val="solid"/>
                      <a:round/>
                      <a:headEnd type="none" w="med" len="med"/>
                      <a:tailEnd type="none" w="med" len="med"/>
                    </a:lnT>
                    <a:lnB w="9525" cap="flat" cmpd="sng" algn="ctr">
                      <a:solidFill>
                        <a:srgbClr val="008A1C"/>
                      </a:solidFill>
                      <a:prstDash val="solid"/>
                      <a:round/>
                      <a:headEnd type="none" w="med" len="med"/>
                      <a:tailEnd type="none" w="med" len="med"/>
                    </a:lnB>
                    <a:noFill/>
                  </a:tcPr>
                </a:tc>
                <a:tc>
                  <a:txBody>
                    <a:bodyPr/>
                    <a:lstStyle/>
                    <a:p>
                      <a:pPr algn="l" fontAlgn="base">
                        <a:lnSpc>
                          <a:spcPts val="1650"/>
                        </a:lnSpc>
                        <a:buNone/>
                      </a:pPr>
                      <a:r>
                        <a:rPr lang="es-MX" sz="1600" kern="1200" dirty="0">
                          <a:solidFill>
                            <a:schemeClr val="tx1"/>
                          </a:solidFill>
                          <a:latin typeface="+mn-lt"/>
                          <a:ea typeface="+mn-ea"/>
                          <a:cs typeface="+mn-cs"/>
                        </a:rPr>
                        <a:t>Participa activamente en todas las actividades y juegos.​</a:t>
                      </a:r>
                    </a:p>
                  </a:txBody>
                  <a:tcPr anchor="ctr">
                    <a:lnL w="9525" cap="flat" cmpd="sng" algn="ctr">
                      <a:solidFill>
                        <a:srgbClr val="406E1C"/>
                      </a:solidFill>
                      <a:prstDash val="solid"/>
                      <a:round/>
                      <a:headEnd type="none" w="med" len="med"/>
                      <a:tailEnd type="none" w="med" len="med"/>
                    </a:lnL>
                    <a:lnR w="9525" cap="flat" cmpd="sng" algn="ctr">
                      <a:solidFill>
                        <a:srgbClr val="406E1C"/>
                      </a:solidFill>
                      <a:prstDash val="solid"/>
                      <a:round/>
                      <a:headEnd type="none" w="med" len="med"/>
                      <a:tailEnd type="none" w="med" len="med"/>
                    </a:lnR>
                    <a:lnT w="9525" cap="flat" cmpd="sng" algn="ctr">
                      <a:solidFill>
                        <a:srgbClr val="406E1C"/>
                      </a:solidFill>
                      <a:prstDash val="solid"/>
                      <a:round/>
                      <a:headEnd type="none" w="med" len="med"/>
                      <a:tailEnd type="none" w="med" len="med"/>
                    </a:lnT>
                    <a:lnB w="9525" cap="flat" cmpd="sng" algn="ctr">
                      <a:solidFill>
                        <a:srgbClr val="008A1C"/>
                      </a:solidFill>
                      <a:prstDash val="solid"/>
                      <a:round/>
                      <a:headEnd type="none" w="med" len="med"/>
                      <a:tailEnd type="none" w="med" len="med"/>
                    </a:lnB>
                    <a:noFill/>
                  </a:tcPr>
                </a:tc>
                <a:tc>
                  <a:txBody>
                    <a:bodyPr/>
                    <a:lstStyle/>
                    <a:p>
                      <a:pPr algn="l" fontAlgn="base">
                        <a:lnSpc>
                          <a:spcPts val="1650"/>
                        </a:lnSpc>
                        <a:buNone/>
                      </a:pPr>
                      <a:r>
                        <a:rPr lang="es-ES" sz="1600" kern="1200" dirty="0">
                          <a:solidFill>
                            <a:schemeClr val="tx1"/>
                          </a:solidFill>
                          <a:latin typeface="+mn-lt"/>
                          <a:ea typeface="+mn-ea"/>
                          <a:cs typeface="+mn-cs"/>
                        </a:rPr>
                        <a:t>Participa en algunas actividades.​</a:t>
                      </a:r>
                    </a:p>
                  </a:txBody>
                  <a:tcPr anchor="ctr">
                    <a:lnL w="9525" cap="flat" cmpd="sng" algn="ctr">
                      <a:solidFill>
                        <a:srgbClr val="406E1C"/>
                      </a:solidFill>
                      <a:prstDash val="solid"/>
                      <a:round/>
                      <a:headEnd type="none" w="med" len="med"/>
                      <a:tailEnd type="none" w="med" len="med"/>
                    </a:lnL>
                    <a:lnR w="9525" cap="flat" cmpd="sng" algn="ctr">
                      <a:solidFill>
                        <a:srgbClr val="406E1C"/>
                      </a:solidFill>
                      <a:prstDash val="solid"/>
                      <a:round/>
                      <a:headEnd type="none" w="med" len="med"/>
                      <a:tailEnd type="none" w="med" len="med"/>
                    </a:lnR>
                    <a:lnT w="9525" cap="flat" cmpd="sng" algn="ctr">
                      <a:solidFill>
                        <a:srgbClr val="406E1C"/>
                      </a:solidFill>
                      <a:prstDash val="solid"/>
                      <a:round/>
                      <a:headEnd type="none" w="med" len="med"/>
                      <a:tailEnd type="none" w="med" len="med"/>
                    </a:lnT>
                    <a:lnB w="9525" cap="flat" cmpd="sng" algn="ctr">
                      <a:solidFill>
                        <a:srgbClr val="008A1C"/>
                      </a:solidFill>
                      <a:prstDash val="solid"/>
                      <a:round/>
                      <a:headEnd type="none" w="med" len="med"/>
                      <a:tailEnd type="none" w="med" len="med"/>
                    </a:lnB>
                    <a:noFill/>
                  </a:tcPr>
                </a:tc>
                <a:tc>
                  <a:txBody>
                    <a:bodyPr/>
                    <a:lstStyle/>
                    <a:p>
                      <a:pPr algn="l" fontAlgn="base">
                        <a:lnSpc>
                          <a:spcPts val="1650"/>
                        </a:lnSpc>
                        <a:buNone/>
                      </a:pPr>
                      <a:r>
                        <a:rPr lang="es-ES" sz="1600" kern="1200">
                          <a:solidFill>
                            <a:schemeClr val="tx1"/>
                          </a:solidFill>
                          <a:latin typeface="+mn-lt"/>
                          <a:ea typeface="+mn-ea"/>
                          <a:cs typeface="+mn-cs"/>
                        </a:rPr>
                        <a:t>Participa poco o no participa.​</a:t>
                      </a:r>
                    </a:p>
                  </a:txBody>
                  <a:tcPr anchor="ctr">
                    <a:lnL w="9525" cap="flat" cmpd="sng" algn="ctr">
                      <a:solidFill>
                        <a:srgbClr val="406E1C"/>
                      </a:solidFill>
                      <a:prstDash val="solid"/>
                      <a:round/>
                      <a:headEnd type="none" w="med" len="med"/>
                      <a:tailEnd type="none" w="med" len="med"/>
                    </a:lnL>
                    <a:lnR w="9525" cap="flat" cmpd="sng" algn="ctr">
                      <a:solidFill>
                        <a:srgbClr val="406E1C"/>
                      </a:solidFill>
                      <a:prstDash val="solid"/>
                      <a:round/>
                      <a:headEnd type="none" w="med" len="med"/>
                      <a:tailEnd type="none" w="med" len="med"/>
                    </a:lnR>
                    <a:lnT w="9525" cap="flat" cmpd="sng" algn="ctr">
                      <a:solidFill>
                        <a:srgbClr val="406E1C"/>
                      </a:solidFill>
                      <a:prstDash val="solid"/>
                      <a:round/>
                      <a:headEnd type="none" w="med" len="med"/>
                      <a:tailEnd type="none" w="med" len="med"/>
                    </a:lnT>
                    <a:lnB w="9525" cap="flat" cmpd="sng" algn="ctr">
                      <a:solidFill>
                        <a:srgbClr val="008A1C"/>
                      </a:solidFill>
                      <a:prstDash val="solid"/>
                      <a:round/>
                      <a:headEnd type="none" w="med" len="med"/>
                      <a:tailEnd type="none" w="med" len="med"/>
                    </a:lnB>
                    <a:noFill/>
                  </a:tcPr>
                </a:tc>
                <a:extLst>
                  <a:ext uri="{0D108BD9-81ED-4DB2-BD59-A6C34878D82A}">
                    <a16:rowId xmlns:a16="http://schemas.microsoft.com/office/drawing/2014/main" val="842481238"/>
                  </a:ext>
                </a:extLst>
              </a:tr>
              <a:tr h="571500">
                <a:tc>
                  <a:txBody>
                    <a:bodyPr/>
                    <a:lstStyle/>
                    <a:p>
                      <a:pPr algn="l" fontAlgn="base">
                        <a:lnSpc>
                          <a:spcPts val="1650"/>
                        </a:lnSpc>
                        <a:buNone/>
                      </a:pPr>
                      <a:r>
                        <a:rPr lang="es-ES" sz="1600" kern="1200" dirty="0">
                          <a:solidFill>
                            <a:schemeClr val="tx1"/>
                          </a:solidFill>
                          <a:latin typeface="+mn-lt"/>
                          <a:ea typeface="+mn-ea"/>
                          <a:cs typeface="+mn-cs"/>
                        </a:rPr>
                        <a:t>Comunicación matemática​</a:t>
                      </a:r>
                    </a:p>
                  </a:txBody>
                  <a:tcPr anchor="ctr">
                    <a:lnL w="9525" cap="flat" cmpd="sng" algn="ctr">
                      <a:solidFill>
                        <a:srgbClr val="008A1C"/>
                      </a:solidFill>
                      <a:prstDash val="solid"/>
                      <a:round/>
                      <a:headEnd type="none" w="med" len="med"/>
                      <a:tailEnd type="none" w="med" len="med"/>
                    </a:lnL>
                    <a:lnR w="9525" cap="flat" cmpd="sng" algn="ctr">
                      <a:solidFill>
                        <a:srgbClr val="008A1C"/>
                      </a:solidFill>
                      <a:prstDash val="solid"/>
                      <a:round/>
                      <a:headEnd type="none" w="med" len="med"/>
                      <a:tailEnd type="none" w="med" len="med"/>
                    </a:lnR>
                    <a:lnT w="9525" cap="flat" cmpd="sng" algn="ctr">
                      <a:solidFill>
                        <a:srgbClr val="008A1C"/>
                      </a:solidFill>
                      <a:prstDash val="solid"/>
                      <a:round/>
                      <a:headEnd type="none" w="med" len="med"/>
                      <a:tailEnd type="none" w="med" len="med"/>
                    </a:lnT>
                    <a:lnB w="9525" cap="flat" cmpd="sng" algn="ctr">
                      <a:solidFill>
                        <a:srgbClr val="008A1C"/>
                      </a:solidFill>
                      <a:prstDash val="solid"/>
                      <a:round/>
                      <a:headEnd type="none" w="med" len="med"/>
                      <a:tailEnd type="none" w="med" len="med"/>
                    </a:lnB>
                    <a:noFill/>
                  </a:tcPr>
                </a:tc>
                <a:tc>
                  <a:txBody>
                    <a:bodyPr/>
                    <a:lstStyle/>
                    <a:p>
                      <a:pPr algn="l" fontAlgn="base">
                        <a:lnSpc>
                          <a:spcPts val="1650"/>
                        </a:lnSpc>
                        <a:buNone/>
                      </a:pPr>
                      <a:r>
                        <a:rPr lang="es-MX" sz="1600" kern="1200">
                          <a:solidFill>
                            <a:schemeClr val="tx1"/>
                          </a:solidFill>
                          <a:latin typeface="+mn-lt"/>
                          <a:ea typeface="+mn-ea"/>
                          <a:cs typeface="+mn-cs"/>
                        </a:rPr>
                        <a:t>Usa lenguaje matemático adecuado y claro.​</a:t>
                      </a:r>
                    </a:p>
                  </a:txBody>
                  <a:tcPr anchor="ctr">
                    <a:lnL w="9525" cap="flat" cmpd="sng" algn="ctr">
                      <a:solidFill>
                        <a:srgbClr val="008A1C"/>
                      </a:solidFill>
                      <a:prstDash val="solid"/>
                      <a:round/>
                      <a:headEnd type="none" w="med" len="med"/>
                      <a:tailEnd type="none" w="med" len="med"/>
                    </a:lnL>
                    <a:lnR w="9525" cap="flat" cmpd="sng" algn="ctr">
                      <a:solidFill>
                        <a:srgbClr val="008A1C"/>
                      </a:solidFill>
                      <a:prstDash val="solid"/>
                      <a:round/>
                      <a:headEnd type="none" w="med" len="med"/>
                      <a:tailEnd type="none" w="med" len="med"/>
                    </a:lnR>
                    <a:lnT w="9525" cap="flat" cmpd="sng" algn="ctr">
                      <a:solidFill>
                        <a:srgbClr val="008A1C"/>
                      </a:solidFill>
                      <a:prstDash val="solid"/>
                      <a:round/>
                      <a:headEnd type="none" w="med" len="med"/>
                      <a:tailEnd type="none" w="med" len="med"/>
                    </a:lnT>
                    <a:lnB w="9525" cap="flat" cmpd="sng" algn="ctr">
                      <a:solidFill>
                        <a:srgbClr val="008A1C"/>
                      </a:solidFill>
                      <a:prstDash val="solid"/>
                      <a:round/>
                      <a:headEnd type="none" w="med" len="med"/>
                      <a:tailEnd type="none" w="med" len="med"/>
                    </a:lnB>
                    <a:noFill/>
                  </a:tcPr>
                </a:tc>
                <a:tc>
                  <a:txBody>
                    <a:bodyPr/>
                    <a:lstStyle/>
                    <a:p>
                      <a:pPr algn="l" fontAlgn="base">
                        <a:lnSpc>
                          <a:spcPts val="1650"/>
                        </a:lnSpc>
                        <a:buNone/>
                      </a:pPr>
                      <a:r>
                        <a:rPr lang="es-MX" sz="1600" kern="1200" dirty="0">
                          <a:solidFill>
                            <a:schemeClr val="tx1"/>
                          </a:solidFill>
                          <a:latin typeface="+mn-lt"/>
                          <a:ea typeface="+mn-ea"/>
                          <a:cs typeface="+mn-cs"/>
                        </a:rPr>
                        <a:t>Usa lenguaje básico con algunas imprecisiones.​</a:t>
                      </a:r>
                    </a:p>
                  </a:txBody>
                  <a:tcPr anchor="ctr">
                    <a:lnL w="9525" cap="flat" cmpd="sng" algn="ctr">
                      <a:solidFill>
                        <a:srgbClr val="008A1C"/>
                      </a:solidFill>
                      <a:prstDash val="solid"/>
                      <a:round/>
                      <a:headEnd type="none" w="med" len="med"/>
                      <a:tailEnd type="none" w="med" len="med"/>
                    </a:lnL>
                    <a:lnR w="9525" cap="flat" cmpd="sng" algn="ctr">
                      <a:solidFill>
                        <a:srgbClr val="008A1C"/>
                      </a:solidFill>
                      <a:prstDash val="solid"/>
                      <a:round/>
                      <a:headEnd type="none" w="med" len="med"/>
                      <a:tailEnd type="none" w="med" len="med"/>
                    </a:lnR>
                    <a:lnT w="9525" cap="flat" cmpd="sng" algn="ctr">
                      <a:solidFill>
                        <a:srgbClr val="008A1C"/>
                      </a:solidFill>
                      <a:prstDash val="solid"/>
                      <a:round/>
                      <a:headEnd type="none" w="med" len="med"/>
                      <a:tailEnd type="none" w="med" len="med"/>
                    </a:lnT>
                    <a:lnB w="9525" cap="flat" cmpd="sng" algn="ctr">
                      <a:solidFill>
                        <a:srgbClr val="008A1C"/>
                      </a:solidFill>
                      <a:prstDash val="solid"/>
                      <a:round/>
                      <a:headEnd type="none" w="med" len="med"/>
                      <a:tailEnd type="none" w="med" len="med"/>
                    </a:lnB>
                    <a:noFill/>
                  </a:tcPr>
                </a:tc>
                <a:tc>
                  <a:txBody>
                    <a:bodyPr/>
                    <a:lstStyle/>
                    <a:p>
                      <a:pPr algn="l" fontAlgn="base">
                        <a:lnSpc>
                          <a:spcPts val="1650"/>
                        </a:lnSpc>
                        <a:buNone/>
                      </a:pPr>
                      <a:r>
                        <a:rPr lang="es-ES" sz="1600" kern="1200" dirty="0">
                          <a:solidFill>
                            <a:schemeClr val="tx1"/>
                          </a:solidFill>
                          <a:latin typeface="+mn-lt"/>
                          <a:ea typeface="+mn-ea"/>
                          <a:cs typeface="+mn-cs"/>
                        </a:rPr>
                        <a:t>No utiliza lenguaje matemático o es confuso.​</a:t>
                      </a:r>
                    </a:p>
                  </a:txBody>
                  <a:tcPr anchor="ctr">
                    <a:lnL w="9525" cap="flat" cmpd="sng" algn="ctr">
                      <a:solidFill>
                        <a:srgbClr val="008A1C"/>
                      </a:solidFill>
                      <a:prstDash val="solid"/>
                      <a:round/>
                      <a:headEnd type="none" w="med" len="med"/>
                      <a:tailEnd type="none" w="med" len="med"/>
                    </a:lnL>
                    <a:lnR w="9525" cap="flat" cmpd="sng" algn="ctr">
                      <a:solidFill>
                        <a:srgbClr val="008A1C"/>
                      </a:solidFill>
                      <a:prstDash val="solid"/>
                      <a:round/>
                      <a:headEnd type="none" w="med" len="med"/>
                      <a:tailEnd type="none" w="med" len="med"/>
                    </a:lnR>
                    <a:lnT w="9525" cap="flat" cmpd="sng" algn="ctr">
                      <a:solidFill>
                        <a:srgbClr val="008A1C"/>
                      </a:solidFill>
                      <a:prstDash val="solid"/>
                      <a:round/>
                      <a:headEnd type="none" w="med" len="med"/>
                      <a:tailEnd type="none" w="med" len="med"/>
                    </a:lnT>
                    <a:lnB w="9525" cap="flat" cmpd="sng" algn="ctr">
                      <a:solidFill>
                        <a:srgbClr val="008A1C"/>
                      </a:solidFill>
                      <a:prstDash val="solid"/>
                      <a:round/>
                      <a:headEnd type="none" w="med" len="med"/>
                      <a:tailEnd type="none" w="med" len="med"/>
                    </a:lnB>
                    <a:noFill/>
                  </a:tcPr>
                </a:tc>
                <a:extLst>
                  <a:ext uri="{0D108BD9-81ED-4DB2-BD59-A6C34878D82A}">
                    <a16:rowId xmlns:a16="http://schemas.microsoft.com/office/drawing/2014/main" val="2073069743"/>
                  </a:ext>
                </a:extLst>
              </a:tr>
            </a:tbl>
          </a:graphicData>
        </a:graphic>
      </p:graphicFrame>
    </p:spTree>
    <p:extLst>
      <p:ext uri="{BB962C8B-B14F-4D97-AF65-F5344CB8AC3E}">
        <p14:creationId xmlns:p14="http://schemas.microsoft.com/office/powerpoint/2010/main" val="425518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EE3AE-9A70-D3D7-85F5-3BC0C817679F}"/>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F98A9A4-A6B8-2006-D945-B5835E3E29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478" b="7607"/>
          <a:stretch/>
        </p:blipFill>
        <p:spPr>
          <a:xfrm>
            <a:off x="2809296" y="199076"/>
            <a:ext cx="7155543" cy="1117600"/>
          </a:xfrm>
          <a:prstGeom prst="rect">
            <a:avLst/>
          </a:prstGeom>
        </p:spPr>
      </p:pic>
      <p:pic>
        <p:nvPicPr>
          <p:cNvPr id="6" name="Imagen 5">
            <a:extLst>
              <a:ext uri="{FF2B5EF4-FFF2-40B4-BE49-F238E27FC236}">
                <a16:creationId xmlns:a16="http://schemas.microsoft.com/office/drawing/2014/main" id="{516E40A1-314A-1A2E-5478-6E089FC2F1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DC4E3429-FF33-E7CB-D437-533A58077A92}"/>
              </a:ext>
            </a:extLst>
          </p:cNvPr>
          <p:cNvSpPr txBox="1"/>
          <p:nvPr/>
        </p:nvSpPr>
        <p:spPr>
          <a:xfrm>
            <a:off x="3387778" y="522910"/>
            <a:ext cx="6310858" cy="646331"/>
          </a:xfrm>
          <a:prstGeom prst="rect">
            <a:avLst/>
          </a:prstGeom>
          <a:noFill/>
        </p:spPr>
        <p:txBody>
          <a:bodyPr wrap="square" rtlCol="0">
            <a:spAutoFit/>
          </a:bodyPr>
          <a:lstStyle/>
          <a:p>
            <a:r>
              <a:rPr lang="es-CO" sz="3600">
                <a:solidFill>
                  <a:schemeClr val="bg1"/>
                </a:solidFill>
                <a:latin typeface="Corbel" panose="020B0503020204020204" pitchFamily="34" charset="0"/>
              </a:rPr>
              <a:t>Ejemplos prácticos</a:t>
            </a:r>
          </a:p>
        </p:txBody>
      </p:sp>
      <p:pic>
        <p:nvPicPr>
          <p:cNvPr id="10" name="Imagen 9">
            <a:extLst>
              <a:ext uri="{FF2B5EF4-FFF2-40B4-BE49-F238E27FC236}">
                <a16:creationId xmlns:a16="http://schemas.microsoft.com/office/drawing/2014/main" id="{396DADB1-EBEB-3729-8FB7-EBDAA67ED324}"/>
              </a:ext>
            </a:extLst>
          </p:cNvPr>
          <p:cNvPicPr>
            <a:picLocks noChangeAspect="1"/>
          </p:cNvPicPr>
          <p:nvPr/>
        </p:nvPicPr>
        <p:blipFill>
          <a:blip r:embed="rId4"/>
          <a:stretch>
            <a:fillRect/>
          </a:stretch>
        </p:blipFill>
        <p:spPr>
          <a:xfrm>
            <a:off x="9269855" y="4914900"/>
            <a:ext cx="3695700" cy="3886200"/>
          </a:xfrm>
          <a:prstGeom prst="rect">
            <a:avLst/>
          </a:prstGeom>
        </p:spPr>
      </p:pic>
      <p:pic>
        <p:nvPicPr>
          <p:cNvPr id="12" name="Imagen 11">
            <a:extLst>
              <a:ext uri="{FF2B5EF4-FFF2-40B4-BE49-F238E27FC236}">
                <a16:creationId xmlns:a16="http://schemas.microsoft.com/office/drawing/2014/main" id="{229F5BB3-AB3C-1D21-3CBE-FC83765F6A9B}"/>
              </a:ext>
            </a:extLst>
          </p:cNvPr>
          <p:cNvPicPr>
            <a:picLocks noChangeAspect="1"/>
          </p:cNvPicPr>
          <p:nvPr/>
        </p:nvPicPr>
        <p:blipFill>
          <a:blip r:embed="rId5"/>
          <a:stretch>
            <a:fillRect/>
          </a:stretch>
        </p:blipFill>
        <p:spPr>
          <a:xfrm>
            <a:off x="9696036" y="-691971"/>
            <a:ext cx="3695700" cy="3886200"/>
          </a:xfrm>
          <a:prstGeom prst="rect">
            <a:avLst/>
          </a:prstGeom>
        </p:spPr>
      </p:pic>
      <p:sp>
        <p:nvSpPr>
          <p:cNvPr id="13" name="Rectángulo 12">
            <a:extLst>
              <a:ext uri="{FF2B5EF4-FFF2-40B4-BE49-F238E27FC236}">
                <a16:creationId xmlns:a16="http://schemas.microsoft.com/office/drawing/2014/main" id="{5F988158-7184-244B-A0F0-D361A28F1B27}"/>
              </a:ext>
            </a:extLst>
          </p:cNvPr>
          <p:cNvSpPr/>
          <p:nvPr/>
        </p:nvSpPr>
        <p:spPr>
          <a:xfrm>
            <a:off x="637283" y="1520038"/>
            <a:ext cx="5090088" cy="3508653"/>
          </a:xfrm>
          <a:prstGeom prst="rect">
            <a:avLst/>
          </a:prstGeom>
        </p:spPr>
        <p:txBody>
          <a:bodyPr wrap="square">
            <a:spAutoFit/>
          </a:bodyPr>
          <a:lstStyle/>
          <a:p>
            <a:pPr algn="just"/>
            <a:r>
              <a:rPr lang="es-CO" sz="2400" b="1" noProof="1">
                <a:solidFill>
                  <a:schemeClr val="bg2">
                    <a:lumMod val="25000"/>
                  </a:schemeClr>
                </a:solidFill>
                <a:latin typeface="Candara" panose="020E0502030303020204" pitchFamily="34" charset="0"/>
              </a:rPr>
              <a:t>Elaboración de exámenes y tareas</a:t>
            </a:r>
          </a:p>
          <a:p>
            <a:pPr algn="just"/>
            <a:endParaRPr lang="es-CO" b="1" noProof="1">
              <a:solidFill>
                <a:schemeClr val="bg2">
                  <a:lumMod val="25000"/>
                </a:schemeClr>
              </a:solidFill>
              <a:latin typeface="Candara" panose="020E0502030303020204" pitchFamily="34" charset="0"/>
            </a:endParaRPr>
          </a:p>
          <a:p>
            <a:pPr algn="just"/>
            <a:endParaRPr lang="es-CO" b="1" noProof="1">
              <a:solidFill>
                <a:schemeClr val="bg2">
                  <a:lumMod val="25000"/>
                </a:schemeClr>
              </a:solidFill>
              <a:latin typeface="Candara" panose="020E0502030303020204" pitchFamily="34" charset="0"/>
            </a:endParaRPr>
          </a:p>
          <a:p>
            <a:pPr algn="just"/>
            <a:endParaRPr lang="es-CO" b="1" noProof="1">
              <a:solidFill>
                <a:schemeClr val="bg2">
                  <a:lumMod val="25000"/>
                </a:schemeClr>
              </a:solidFill>
              <a:latin typeface="Candara" panose="020E0502030303020204" pitchFamily="34" charset="0"/>
            </a:endParaRPr>
          </a:p>
          <a:p>
            <a:pPr algn="just"/>
            <a:endParaRPr lang="es-CO" b="1" noProof="1">
              <a:solidFill>
                <a:schemeClr val="bg2">
                  <a:lumMod val="25000"/>
                </a:schemeClr>
              </a:solidFill>
              <a:latin typeface="Candara" panose="020E0502030303020204" pitchFamily="34" charset="0"/>
            </a:endParaRPr>
          </a:p>
          <a:p>
            <a:pPr fontAlgn="base"/>
            <a:r>
              <a:rPr lang="es-MX" dirty="0"/>
              <a:t>“Eres maestro de 5o grado de primaria. </a:t>
            </a:r>
          </a:p>
          <a:p>
            <a:pPr fontAlgn="base"/>
            <a:r>
              <a:rPr lang="es-MX" dirty="0"/>
              <a:t>Genera un examen de 2 preguntas para validar el aprendizaje de la raíz cuadrada, incluye metacognición. Ten en cuenta el grado de lectura de estudiantes de 5º grado .</a:t>
            </a:r>
            <a:endParaRPr lang="es-CO" sz="2400" b="1" noProof="1">
              <a:solidFill>
                <a:schemeClr val="bg2">
                  <a:lumMod val="25000"/>
                </a:schemeClr>
              </a:solidFill>
              <a:latin typeface="Candara" panose="020E0502030303020204" pitchFamily="34" charset="0"/>
            </a:endParaRPr>
          </a:p>
          <a:p>
            <a:pPr fontAlgn="base"/>
            <a:r>
              <a:rPr lang="es-CO" noProof="1"/>
              <a:t>Lista las preguntas y después, siguiendo la numeración lista las respuestas.”</a:t>
            </a:r>
            <a:endParaRPr lang="es-MX" dirty="0"/>
          </a:p>
        </p:txBody>
      </p:sp>
      <p:sp>
        <p:nvSpPr>
          <p:cNvPr id="14" name="CuadroTexto 13">
            <a:extLst>
              <a:ext uri="{FF2B5EF4-FFF2-40B4-BE49-F238E27FC236}">
                <a16:creationId xmlns:a16="http://schemas.microsoft.com/office/drawing/2014/main" id="{E2E1D201-5E7E-AFB5-7FA4-4A31DC712B9E}"/>
              </a:ext>
            </a:extLst>
          </p:cNvPr>
          <p:cNvSpPr txBox="1"/>
          <p:nvPr/>
        </p:nvSpPr>
        <p:spPr>
          <a:xfrm rot="-5400000">
            <a:off x="-684232" y="4043439"/>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PROMPT</a:t>
            </a:r>
            <a:endParaRPr lang="es-ES" sz="1200" dirty="0">
              <a:solidFill>
                <a:srgbClr val="FF2339"/>
              </a:solidFill>
            </a:endParaRPr>
          </a:p>
        </p:txBody>
      </p:sp>
      <p:sp>
        <p:nvSpPr>
          <p:cNvPr id="15" name="CuadroTexto 14">
            <a:extLst>
              <a:ext uri="{FF2B5EF4-FFF2-40B4-BE49-F238E27FC236}">
                <a16:creationId xmlns:a16="http://schemas.microsoft.com/office/drawing/2014/main" id="{07498A33-4170-03E0-F1BC-98EB34BFE3C7}"/>
              </a:ext>
            </a:extLst>
          </p:cNvPr>
          <p:cNvSpPr txBox="1"/>
          <p:nvPr/>
        </p:nvSpPr>
        <p:spPr>
          <a:xfrm>
            <a:off x="6424839" y="2100117"/>
            <a:ext cx="5278286" cy="3970318"/>
          </a:xfrm>
          <a:prstGeom prst="rect">
            <a:avLst/>
          </a:prstGeom>
          <a:noFill/>
          <a:ln>
            <a:solidFill>
              <a:srgbClr val="3952FF"/>
            </a:solidFill>
          </a:ln>
        </p:spPr>
        <p:txBody>
          <a:bodyPr wrap="square">
            <a:spAutoFit/>
          </a:bodyPr>
          <a:lstStyle/>
          <a:p>
            <a:r>
              <a:rPr lang="es-MX" b="1" dirty="0"/>
              <a:t>✍️ Examen: ¡Vamos con la raíz cuadrada!</a:t>
            </a:r>
          </a:p>
          <a:p>
            <a:r>
              <a:rPr lang="es-MX" b="1" dirty="0"/>
              <a:t>1. En la cancha hay 36 balones de fútbol. Si los quieren colocar en forma de cuadrado, con la misma cantidad por fila y columna,</a:t>
            </a:r>
          </a:p>
          <a:p>
            <a:r>
              <a:rPr lang="es-MX" dirty="0"/>
              <a:t>¿cuántos balones habrá en cada lado? </a:t>
            </a:r>
          </a:p>
          <a:p>
            <a:r>
              <a:rPr lang="es-MX" dirty="0"/>
              <a:t>A) 4		B) 5</a:t>
            </a:r>
            <a:br>
              <a:rPr lang="es-MX" dirty="0"/>
            </a:br>
            <a:r>
              <a:rPr lang="es-MX" dirty="0"/>
              <a:t>C) 6		D) 7</a:t>
            </a:r>
          </a:p>
          <a:p>
            <a:r>
              <a:rPr lang="es-MX" b="1" dirty="0"/>
              <a:t>2. ¿Cuál de estos números tiene raíz cuadrada exacta?</a:t>
            </a:r>
          </a:p>
          <a:p>
            <a:r>
              <a:rPr lang="es-MX" dirty="0"/>
              <a:t>A) 12		B) 16</a:t>
            </a:r>
            <a:br>
              <a:rPr lang="es-MX" dirty="0"/>
            </a:br>
            <a:r>
              <a:rPr lang="es-MX" dirty="0"/>
              <a:t>C) 18		D) 20</a:t>
            </a:r>
          </a:p>
          <a:p>
            <a:r>
              <a:rPr lang="es-MX" b="1" dirty="0"/>
              <a:t>✅ Respuestas:</a:t>
            </a:r>
          </a:p>
          <a:p>
            <a:r>
              <a:rPr lang="es-MX" dirty="0"/>
              <a:t>A) 6 → √36 = 6</a:t>
            </a:r>
          </a:p>
          <a:p>
            <a:r>
              <a:rPr lang="es-MX" dirty="0"/>
              <a:t>B) 16 → √16 = 4</a:t>
            </a:r>
          </a:p>
        </p:txBody>
      </p:sp>
      <p:sp>
        <p:nvSpPr>
          <p:cNvPr id="16" name="CuadroTexto 15">
            <a:extLst>
              <a:ext uri="{FF2B5EF4-FFF2-40B4-BE49-F238E27FC236}">
                <a16:creationId xmlns:a16="http://schemas.microsoft.com/office/drawing/2014/main" id="{E80C55A9-7855-BC0C-C950-48127189EDC0}"/>
              </a:ext>
            </a:extLst>
          </p:cNvPr>
          <p:cNvSpPr txBox="1"/>
          <p:nvPr/>
        </p:nvSpPr>
        <p:spPr>
          <a:xfrm rot="-5400000">
            <a:off x="5046981" y="4043438"/>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RESPUESTA</a:t>
            </a:r>
            <a:endParaRPr lang="es-ES" dirty="0"/>
          </a:p>
        </p:txBody>
      </p:sp>
    </p:spTree>
    <p:extLst>
      <p:ext uri="{BB962C8B-B14F-4D97-AF65-F5344CB8AC3E}">
        <p14:creationId xmlns:p14="http://schemas.microsoft.com/office/powerpoint/2010/main" val="2130582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55817-0AF7-3569-64D4-B2580BA50D21}"/>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35CB38E8-0F07-2A28-474D-8B30C06A1E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13" name="CuadroTexto 12">
            <a:extLst>
              <a:ext uri="{FF2B5EF4-FFF2-40B4-BE49-F238E27FC236}">
                <a16:creationId xmlns:a16="http://schemas.microsoft.com/office/drawing/2014/main" id="{B807799A-9B24-D8F1-C43A-140D3B84CE69}"/>
              </a:ext>
            </a:extLst>
          </p:cNvPr>
          <p:cNvSpPr txBox="1"/>
          <p:nvPr/>
        </p:nvSpPr>
        <p:spPr>
          <a:xfrm>
            <a:off x="3388114" y="543127"/>
            <a:ext cx="63586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CO" sz="4000" b="1">
                <a:solidFill>
                  <a:srgbClr val="005BD6"/>
                </a:solidFill>
                <a:latin typeface="ADLaM Display"/>
                <a:ea typeface="ADLaM Display"/>
                <a:cs typeface="ADLaM Display"/>
              </a:rPr>
              <a:t>Integración Citas Bíblicas</a:t>
            </a:r>
            <a:endParaRPr lang="es-ES"/>
          </a:p>
        </p:txBody>
      </p:sp>
      <p:sp>
        <p:nvSpPr>
          <p:cNvPr id="16" name="CuadroTexto 15">
            <a:extLst>
              <a:ext uri="{FF2B5EF4-FFF2-40B4-BE49-F238E27FC236}">
                <a16:creationId xmlns:a16="http://schemas.microsoft.com/office/drawing/2014/main" id="{F2DC6975-064E-CF41-1F2B-CED3BA42EFC8}"/>
              </a:ext>
            </a:extLst>
          </p:cNvPr>
          <p:cNvSpPr txBox="1"/>
          <p:nvPr/>
        </p:nvSpPr>
        <p:spPr>
          <a:xfrm>
            <a:off x="649927" y="2570650"/>
            <a:ext cx="471305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2000" dirty="0">
                <a:ea typeface="+mn-lt"/>
                <a:cs typeface="+mn-lt"/>
              </a:rPr>
              <a:t>Soy un docente de 5to grado y trabajo frente a un salón de 30 estudiantes.</a:t>
            </a:r>
            <a:endParaRPr lang="es-ES" dirty="0">
              <a:ea typeface="+mn-lt"/>
              <a:cs typeface="+mn-lt"/>
            </a:endParaRPr>
          </a:p>
          <a:p>
            <a:endParaRPr lang="es-MX" sz="2000">
              <a:ea typeface="+mn-lt"/>
              <a:cs typeface="+mn-lt"/>
            </a:endParaRPr>
          </a:p>
          <a:p>
            <a:r>
              <a:rPr lang="es-MX" sz="2000" dirty="0">
                <a:ea typeface="+mn-lt"/>
                <a:cs typeface="+mn-lt"/>
              </a:rPr>
              <a:t>Dame 3 citas bíblicas que puedan acompañar un ejercicio en clase donde hablamos del trabajo en equipo. </a:t>
            </a:r>
            <a:endParaRPr lang="es-MX" dirty="0">
              <a:ea typeface="+mn-lt"/>
              <a:cs typeface="+mn-lt"/>
            </a:endParaRPr>
          </a:p>
          <a:p>
            <a:endParaRPr lang="es-MX" sz="2000">
              <a:ea typeface="+mn-lt"/>
              <a:cs typeface="+mn-lt"/>
            </a:endParaRPr>
          </a:p>
          <a:p>
            <a:r>
              <a:rPr lang="es-MX" sz="2000" dirty="0">
                <a:ea typeface="+mn-lt"/>
                <a:cs typeface="+mn-lt"/>
              </a:rPr>
              <a:t>Dame también la justificación de por qué esas son buenas recomendaciones.</a:t>
            </a:r>
            <a:endParaRPr lang="es-ES" dirty="0">
              <a:ea typeface="+mn-lt"/>
              <a:cs typeface="+mn-lt"/>
            </a:endParaRPr>
          </a:p>
        </p:txBody>
      </p:sp>
      <p:sp>
        <p:nvSpPr>
          <p:cNvPr id="18" name="CuadroTexto 17">
            <a:extLst>
              <a:ext uri="{FF2B5EF4-FFF2-40B4-BE49-F238E27FC236}">
                <a16:creationId xmlns:a16="http://schemas.microsoft.com/office/drawing/2014/main" id="{49C37EAE-96F7-3912-9148-D51838655916}"/>
              </a:ext>
            </a:extLst>
          </p:cNvPr>
          <p:cNvSpPr txBox="1"/>
          <p:nvPr/>
        </p:nvSpPr>
        <p:spPr>
          <a:xfrm rot="-5400000">
            <a:off x="-684232" y="4043439"/>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a:solidFill>
                  <a:srgbClr val="FF2339"/>
                </a:solidFill>
                <a:latin typeface="ADLaM Display"/>
                <a:ea typeface="ADLaM Display"/>
                <a:cs typeface="ADLaM Display"/>
              </a:rPr>
              <a:t>PROMPT</a:t>
            </a:r>
            <a:endParaRPr lang="es-ES" sz="1200">
              <a:solidFill>
                <a:srgbClr val="FF2339"/>
              </a:solidFill>
            </a:endParaRPr>
          </a:p>
        </p:txBody>
      </p:sp>
      <p:sp>
        <p:nvSpPr>
          <p:cNvPr id="24" name="Rectángulo 23">
            <a:extLst>
              <a:ext uri="{FF2B5EF4-FFF2-40B4-BE49-F238E27FC236}">
                <a16:creationId xmlns:a16="http://schemas.microsoft.com/office/drawing/2014/main" id="{5074FBFB-FF6E-3D0D-3704-95CE564FB3C6}"/>
              </a:ext>
            </a:extLst>
          </p:cNvPr>
          <p:cNvSpPr/>
          <p:nvPr/>
        </p:nvSpPr>
        <p:spPr>
          <a:xfrm>
            <a:off x="729607" y="1669774"/>
            <a:ext cx="10044175" cy="830997"/>
          </a:xfrm>
          <a:prstGeom prst="rect">
            <a:avLst/>
          </a:prstGeom>
        </p:spPr>
        <p:txBody>
          <a:bodyPr wrap="square" lIns="91440" tIns="45720" rIns="91440" bIns="45720" anchor="t">
            <a:spAutoFit/>
          </a:bodyPr>
          <a:lstStyle/>
          <a:p>
            <a:pPr algn="just"/>
            <a:r>
              <a:rPr lang="es-CO" sz="2400" b="1" noProof="1">
                <a:solidFill>
                  <a:schemeClr val="bg2">
                    <a:lumMod val="25000"/>
                  </a:schemeClr>
                </a:solidFill>
                <a:latin typeface="Candara"/>
              </a:rPr>
              <a:t>Es una forma simple de conectar los esfuerzos en el aula con las sagradas escrituras.</a:t>
            </a:r>
          </a:p>
        </p:txBody>
      </p:sp>
      <p:pic>
        <p:nvPicPr>
          <p:cNvPr id="2" name="Imagen 1" descr="Imagen que contiene Interfaz de usuario gráfica&#10;&#10;El contenido generado por IA puede ser incorrecto.">
            <a:extLst>
              <a:ext uri="{FF2B5EF4-FFF2-40B4-BE49-F238E27FC236}">
                <a16:creationId xmlns:a16="http://schemas.microsoft.com/office/drawing/2014/main" id="{66D76D7E-8BB1-FCCE-E28D-3E6D7E43D496}"/>
              </a:ext>
            </a:extLst>
          </p:cNvPr>
          <p:cNvPicPr>
            <a:picLocks noChangeAspect="1"/>
          </p:cNvPicPr>
          <p:nvPr/>
        </p:nvPicPr>
        <p:blipFill>
          <a:blip r:embed="rId4"/>
          <a:stretch>
            <a:fillRect/>
          </a:stretch>
        </p:blipFill>
        <p:spPr>
          <a:xfrm>
            <a:off x="6116266" y="2935423"/>
            <a:ext cx="6079787" cy="3945984"/>
          </a:xfrm>
          <a:prstGeom prst="rect">
            <a:avLst/>
          </a:prstGeom>
        </p:spPr>
      </p:pic>
      <p:pic>
        <p:nvPicPr>
          <p:cNvPr id="4" name="Imagen 3">
            <a:extLst>
              <a:ext uri="{FF2B5EF4-FFF2-40B4-BE49-F238E27FC236}">
                <a16:creationId xmlns:a16="http://schemas.microsoft.com/office/drawing/2014/main" id="{65626E85-511D-43EA-8F2B-ADE3BB1786A6}"/>
              </a:ext>
            </a:extLst>
          </p:cNvPr>
          <p:cNvPicPr>
            <a:picLocks noChangeAspect="1"/>
          </p:cNvPicPr>
          <p:nvPr/>
        </p:nvPicPr>
        <p:blipFill>
          <a:blip r:embed="rId5"/>
          <a:stretch>
            <a:fillRect/>
          </a:stretch>
        </p:blipFill>
        <p:spPr>
          <a:xfrm>
            <a:off x="9269855" y="4914900"/>
            <a:ext cx="3695700" cy="3886200"/>
          </a:xfrm>
          <a:prstGeom prst="rect">
            <a:avLst/>
          </a:prstGeom>
        </p:spPr>
      </p:pic>
      <p:pic>
        <p:nvPicPr>
          <p:cNvPr id="5" name="Imagen 4">
            <a:extLst>
              <a:ext uri="{FF2B5EF4-FFF2-40B4-BE49-F238E27FC236}">
                <a16:creationId xmlns:a16="http://schemas.microsoft.com/office/drawing/2014/main" id="{C3127FB5-495A-1DD8-4026-B99A9617F502}"/>
              </a:ext>
            </a:extLst>
          </p:cNvPr>
          <p:cNvPicPr>
            <a:picLocks noChangeAspect="1"/>
          </p:cNvPicPr>
          <p:nvPr/>
        </p:nvPicPr>
        <p:blipFill>
          <a:blip r:embed="rId6"/>
          <a:stretch>
            <a:fillRect/>
          </a:stretch>
        </p:blipFill>
        <p:spPr>
          <a:xfrm>
            <a:off x="9023683" y="-770412"/>
            <a:ext cx="3695700" cy="3886200"/>
          </a:xfrm>
          <a:prstGeom prst="rect">
            <a:avLst/>
          </a:prstGeom>
        </p:spPr>
      </p:pic>
    </p:spTree>
    <p:extLst>
      <p:ext uri="{BB962C8B-B14F-4D97-AF65-F5344CB8AC3E}">
        <p14:creationId xmlns:p14="http://schemas.microsoft.com/office/powerpoint/2010/main" val="3628548712"/>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39A43-C40D-0470-D47F-4D3312524B2C}"/>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13C423E5-BEAB-0691-1CE8-76D69E0097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4" name="Subtítulo 2">
            <a:extLst>
              <a:ext uri="{FF2B5EF4-FFF2-40B4-BE49-F238E27FC236}">
                <a16:creationId xmlns:a16="http://schemas.microsoft.com/office/drawing/2014/main" id="{AF02416D-DE25-1291-FCBE-B63F357EF1E3}"/>
              </a:ext>
            </a:extLst>
          </p:cNvPr>
          <p:cNvSpPr>
            <a:spLocks noGrp="1"/>
          </p:cNvSpPr>
          <p:nvPr/>
        </p:nvSpPr>
        <p:spPr>
          <a:xfrm>
            <a:off x="671987" y="1850358"/>
            <a:ext cx="3797710" cy="4959990"/>
          </a:xfrm>
          <a:prstGeom prst="rect">
            <a:avLst/>
          </a:prstGeom>
          <a:solidFill>
            <a:schemeClr val="accent2">
              <a:lumMod val="40000"/>
              <a:lumOff val="60000"/>
            </a:schemeClr>
          </a:solid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b="1"/>
              <a:t>1. Eclesiastés 4:9</a:t>
            </a:r>
            <a:endParaRPr lang="es-ES_tradnl"/>
          </a:p>
          <a:p>
            <a:pPr algn="l"/>
            <a:r>
              <a:rPr lang="es-ES_tradnl" sz="2000" i="1">
                <a:solidFill>
                  <a:srgbClr val="0E0E0E"/>
                </a:solidFill>
                <a:ea typeface="+mn-lt"/>
                <a:cs typeface="+mn-lt"/>
              </a:rPr>
              <a:t>“Mejores son dos que uno; porque tienen mejor paga de su trabajo.”</a:t>
            </a:r>
            <a:br>
              <a:rPr lang="en-US"/>
            </a:br>
            <a:endParaRPr lang="es-ES_tradnl" sz="2000" i="1">
              <a:solidFill>
                <a:srgbClr val="0E0E0E"/>
              </a:solidFill>
            </a:endParaRPr>
          </a:p>
          <a:p>
            <a:pPr algn="l"/>
            <a:endParaRPr lang="en-US"/>
          </a:p>
          <a:p>
            <a:pPr algn="l"/>
            <a:r>
              <a:rPr lang="es-ES_tradnl" sz="1800" b="1">
                <a:ea typeface="+mn-lt"/>
                <a:cs typeface="+mn-lt"/>
              </a:rPr>
              <a:t>Justificación:</a:t>
            </a:r>
          </a:p>
          <a:p>
            <a:pPr algn="l"/>
            <a:r>
              <a:rPr lang="es-ES_tradnl" sz="1800">
                <a:ea typeface="+mn-lt"/>
                <a:cs typeface="+mn-lt"/>
              </a:rPr>
              <a:t>Esta cita destaca que </a:t>
            </a:r>
            <a:r>
              <a:rPr lang="es-ES_tradnl" sz="1800" b="1">
                <a:ea typeface="+mn-lt"/>
                <a:cs typeface="+mn-lt"/>
              </a:rPr>
              <a:t>la colaboración multiplica los resultados</a:t>
            </a:r>
            <a:r>
              <a:rPr lang="es-ES_tradnl" sz="1800">
                <a:ea typeface="+mn-lt"/>
                <a:cs typeface="+mn-lt"/>
              </a:rPr>
              <a:t>. Es muy efectiva para mostrar que, al trabajar juntos, se logra más que en soledad. </a:t>
            </a:r>
            <a:endParaRPr lang="es-ES_tradnl" sz="1800" noProof="0">
              <a:cs typeface="Mangal Pro" panose="020B0502040204020203" pitchFamily="2" charset="0"/>
            </a:endParaRPr>
          </a:p>
        </p:txBody>
      </p:sp>
      <p:sp>
        <p:nvSpPr>
          <p:cNvPr id="7" name="Subtítulo 2">
            <a:extLst>
              <a:ext uri="{FF2B5EF4-FFF2-40B4-BE49-F238E27FC236}">
                <a16:creationId xmlns:a16="http://schemas.microsoft.com/office/drawing/2014/main" id="{D001B2D6-6B22-90CC-9042-9090D119925E}"/>
              </a:ext>
            </a:extLst>
          </p:cNvPr>
          <p:cNvSpPr txBox="1">
            <a:spLocks/>
          </p:cNvSpPr>
          <p:nvPr/>
        </p:nvSpPr>
        <p:spPr>
          <a:xfrm>
            <a:off x="4486020" y="1850358"/>
            <a:ext cx="3781497" cy="4959990"/>
          </a:xfrm>
          <a:prstGeom prst="rect">
            <a:avLst/>
          </a:prstGeom>
          <a:solidFill>
            <a:srgbClr val="6DC6D1"/>
          </a:solidFill>
        </p:spPr>
        <p:txBody>
          <a:bodyPr vert="horz" lIns="91440" tIns="45720" rIns="91440" bIns="45720" rtlCol="0" anchor="t">
            <a:noAutofit/>
          </a:bodyPr>
          <a:lstStyle>
            <a:defPPr>
              <a:defRPr lang="es-MX"/>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2. </a:t>
            </a:r>
            <a:r>
              <a:rPr lang="en-US" b="1" dirty="0" err="1"/>
              <a:t>Corintios</a:t>
            </a:r>
            <a:r>
              <a:rPr lang="en-US" b="1" dirty="0"/>
              <a:t> 12:12</a:t>
            </a:r>
            <a:endParaRPr lang="en-US" dirty="0"/>
          </a:p>
          <a:p>
            <a:pPr algn="l"/>
            <a:r>
              <a:rPr lang="es-ES_tradnl" sz="1800" i="1" dirty="0">
                <a:solidFill>
                  <a:srgbClr val="0E0E0E"/>
                </a:solidFill>
                <a:ea typeface="+mn-lt"/>
                <a:cs typeface="+mn-lt"/>
              </a:rPr>
              <a:t>“Porque, así como el cuerpo es uno, y tiene muchos miembros, pero todos los miembros del cuerpo, siendo muchos, son un solo cuerpo, así también Cristo.”</a:t>
            </a:r>
            <a:endParaRPr lang="es-ES_tradnl" sz="1800" dirty="0"/>
          </a:p>
          <a:p>
            <a:pPr algn="l"/>
            <a:endParaRPr lang="es-ES_tradnl" sz="1800" i="1">
              <a:solidFill>
                <a:srgbClr val="0E0E0E"/>
              </a:solidFill>
              <a:ea typeface="+mn-lt"/>
              <a:cs typeface="+mn-lt"/>
            </a:endParaRPr>
          </a:p>
          <a:p>
            <a:pPr algn="l"/>
            <a:r>
              <a:rPr lang="es-ES_tradnl" sz="1800" b="1" dirty="0">
                <a:ea typeface="+mn-lt"/>
                <a:cs typeface="+mn-lt"/>
              </a:rPr>
              <a:t>Justificación:</a:t>
            </a:r>
          </a:p>
          <a:p>
            <a:pPr algn="l"/>
            <a:r>
              <a:rPr lang="es-ES_tradnl" sz="1800" dirty="0">
                <a:ea typeface="+mn-lt"/>
                <a:cs typeface="+mn-lt"/>
              </a:rPr>
              <a:t>Este versículo ofrece una metáfora potente: </a:t>
            </a:r>
            <a:r>
              <a:rPr lang="es-ES_tradnl" sz="1800" b="1" dirty="0">
                <a:ea typeface="+mn-lt"/>
                <a:cs typeface="+mn-lt"/>
              </a:rPr>
              <a:t>cada persona es como una parte del cuerpo</a:t>
            </a:r>
            <a:r>
              <a:rPr lang="es-ES_tradnl" sz="1800" dirty="0">
                <a:ea typeface="+mn-lt"/>
                <a:cs typeface="+mn-lt"/>
              </a:rPr>
              <a:t> y todas son necesarias para que el cuerpo funcione. En el contexto del aula, ayuda a enseñar que cada estudiante aporta algo único al equipo y que </a:t>
            </a:r>
            <a:r>
              <a:rPr lang="es-ES_tradnl" sz="1800" b="1" dirty="0">
                <a:ea typeface="+mn-lt"/>
                <a:cs typeface="+mn-lt"/>
              </a:rPr>
              <a:t>la diversidad de habilidades es una fortaleza</a:t>
            </a:r>
            <a:r>
              <a:rPr lang="es-ES_tradnl" sz="1800" dirty="0">
                <a:ea typeface="+mn-lt"/>
                <a:cs typeface="+mn-lt"/>
              </a:rPr>
              <a:t>.</a:t>
            </a:r>
          </a:p>
          <a:p>
            <a:pPr algn="l">
              <a:spcBef>
                <a:spcPts val="0"/>
              </a:spcBef>
            </a:pPr>
            <a:endParaRPr lang="es-ES_tradnl" sz="1800"/>
          </a:p>
          <a:p>
            <a:br>
              <a:rPr lang="es-ES_tradnl" sz="1600" noProof="0" dirty="0"/>
            </a:br>
            <a:endParaRPr lang="es-ES_tradnl" sz="1600" noProof="0">
              <a:cs typeface="Mangal Pro" panose="020B0502040204020203" pitchFamily="2" charset="0"/>
            </a:endParaRPr>
          </a:p>
        </p:txBody>
      </p:sp>
      <p:sp>
        <p:nvSpPr>
          <p:cNvPr id="9" name="Subtítulo 2">
            <a:extLst>
              <a:ext uri="{FF2B5EF4-FFF2-40B4-BE49-F238E27FC236}">
                <a16:creationId xmlns:a16="http://schemas.microsoft.com/office/drawing/2014/main" id="{873FBDCE-2EFA-3D16-4D88-B83C3CE3C511}"/>
              </a:ext>
            </a:extLst>
          </p:cNvPr>
          <p:cNvSpPr txBox="1">
            <a:spLocks/>
          </p:cNvSpPr>
          <p:nvPr/>
        </p:nvSpPr>
        <p:spPr>
          <a:xfrm>
            <a:off x="8291945" y="1850358"/>
            <a:ext cx="3729337" cy="4943776"/>
          </a:xfrm>
          <a:prstGeom prst="rect">
            <a:avLst/>
          </a:prstGeom>
          <a:solidFill>
            <a:schemeClr val="accent5">
              <a:lumMod val="20000"/>
              <a:lumOff val="80000"/>
            </a:schemeClr>
          </a:solidFill>
        </p:spPr>
        <p:txBody>
          <a:bodyPr vert="horz" lIns="91440" tIns="45720" rIns="91440" bIns="45720" rtlCol="0" anchor="t">
            <a:noAutofit/>
          </a:bodyPr>
          <a:lstStyle>
            <a:defPPr>
              <a:defRPr lang="es-MX"/>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b="1"/>
              <a:t>3. Gálatas 6:2</a:t>
            </a:r>
            <a:endParaRPr lang="en-US"/>
          </a:p>
          <a:p>
            <a:pPr algn="l"/>
            <a:r>
              <a:rPr lang="es-ES_tradnl" sz="2000" i="1">
                <a:solidFill>
                  <a:srgbClr val="0E0E0E"/>
                </a:solidFill>
                <a:ea typeface="+mn-lt"/>
                <a:cs typeface="+mn-lt"/>
              </a:rPr>
              <a:t>“Sobrellevad los unos las cargas de los otros, y cumplid así la ley de Cristo.”</a:t>
            </a:r>
            <a:endParaRPr lang="es-ES_tradnl" sz="2000"/>
          </a:p>
          <a:p>
            <a:pPr algn="l"/>
            <a:endParaRPr lang="es-ES_tradnl" sz="1800" i="1">
              <a:solidFill>
                <a:srgbClr val="0E0E0E"/>
              </a:solidFill>
              <a:ea typeface="+mn-lt"/>
              <a:cs typeface="+mn-lt"/>
            </a:endParaRPr>
          </a:p>
          <a:p>
            <a:pPr algn="l"/>
            <a:endParaRPr lang="es-ES_tradnl" sz="1800" i="1">
              <a:solidFill>
                <a:srgbClr val="0E0E0E"/>
              </a:solidFill>
              <a:ea typeface="+mn-lt"/>
              <a:cs typeface="+mn-lt"/>
            </a:endParaRPr>
          </a:p>
          <a:p>
            <a:pPr algn="l"/>
            <a:r>
              <a:rPr lang="es-ES_tradnl" sz="1800" b="1">
                <a:ea typeface="+mn-lt"/>
                <a:cs typeface="+mn-lt"/>
              </a:rPr>
              <a:t>Justificación:</a:t>
            </a:r>
          </a:p>
          <a:p>
            <a:pPr algn="l"/>
            <a:r>
              <a:rPr lang="es-ES_tradnl" sz="1800">
                <a:ea typeface="+mn-lt"/>
                <a:cs typeface="+mn-lt"/>
              </a:rPr>
              <a:t>Aquí se refuerza el valor del </a:t>
            </a:r>
            <a:r>
              <a:rPr lang="es-ES_tradnl" sz="1800" b="1">
                <a:ea typeface="+mn-lt"/>
                <a:cs typeface="+mn-lt"/>
              </a:rPr>
              <a:t>apoyo mutuo y la empatía</a:t>
            </a:r>
            <a:r>
              <a:rPr lang="es-ES_tradnl" sz="1800">
                <a:ea typeface="+mn-lt"/>
                <a:cs typeface="+mn-lt"/>
              </a:rPr>
              <a:t> en el trabajo compartido. Puede servir para hablar sobre qué hacer cuando un compañero tiene dificultades y cómo ser un equipo también significa cuidar unos de otros.</a:t>
            </a:r>
          </a:p>
          <a:p>
            <a:pPr algn="l">
              <a:spcBef>
                <a:spcPts val="0"/>
              </a:spcBef>
            </a:pPr>
            <a:endParaRPr lang="es-ES_tradnl" sz="1800"/>
          </a:p>
        </p:txBody>
      </p:sp>
      <p:sp>
        <p:nvSpPr>
          <p:cNvPr id="13" name="CuadroTexto 12">
            <a:extLst>
              <a:ext uri="{FF2B5EF4-FFF2-40B4-BE49-F238E27FC236}">
                <a16:creationId xmlns:a16="http://schemas.microsoft.com/office/drawing/2014/main" id="{C4A31C43-BA8B-74BF-A925-2D570E570A16}"/>
              </a:ext>
            </a:extLst>
          </p:cNvPr>
          <p:cNvSpPr txBox="1"/>
          <p:nvPr/>
        </p:nvSpPr>
        <p:spPr>
          <a:xfrm rot="16200000">
            <a:off x="-724451" y="3210593"/>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a:solidFill>
                  <a:srgbClr val="FF2339"/>
                </a:solidFill>
                <a:latin typeface="ADLaM Display"/>
                <a:ea typeface="ADLaM Display"/>
                <a:cs typeface="ADLaM Display"/>
              </a:rPr>
              <a:t>RESPUESTA</a:t>
            </a:r>
            <a:endParaRPr lang="es-ES"/>
          </a:p>
        </p:txBody>
      </p:sp>
      <p:pic>
        <p:nvPicPr>
          <p:cNvPr id="11" name="Imagen 10">
            <a:extLst>
              <a:ext uri="{FF2B5EF4-FFF2-40B4-BE49-F238E27FC236}">
                <a16:creationId xmlns:a16="http://schemas.microsoft.com/office/drawing/2014/main" id="{3BF2E662-95C0-9ECA-6C37-54717D8FE896}"/>
              </a:ext>
            </a:extLst>
          </p:cNvPr>
          <p:cNvPicPr>
            <a:picLocks noChangeAspect="1"/>
          </p:cNvPicPr>
          <p:nvPr/>
        </p:nvPicPr>
        <p:blipFill>
          <a:blip r:embed="rId3"/>
          <a:stretch>
            <a:fillRect/>
          </a:stretch>
        </p:blipFill>
        <p:spPr>
          <a:xfrm>
            <a:off x="11020832" y="6090325"/>
            <a:ext cx="1928510" cy="1981201"/>
          </a:xfrm>
          <a:prstGeom prst="rect">
            <a:avLst/>
          </a:prstGeom>
        </p:spPr>
      </p:pic>
      <p:pic>
        <p:nvPicPr>
          <p:cNvPr id="15" name="Imagen 14" descr="Logotipo&#10;&#10;El contenido generado por IA puede ser incorrecto.">
            <a:extLst>
              <a:ext uri="{FF2B5EF4-FFF2-40B4-BE49-F238E27FC236}">
                <a16:creationId xmlns:a16="http://schemas.microsoft.com/office/drawing/2014/main" id="{306EDE94-51A1-9F3E-03CC-3B83300FDB18}"/>
              </a:ext>
            </a:extLst>
          </p:cNvPr>
          <p:cNvPicPr>
            <a:picLocks noChangeAspect="1"/>
          </p:cNvPicPr>
          <p:nvPr/>
        </p:nvPicPr>
        <p:blipFill>
          <a:blip r:embed="rId4"/>
          <a:stretch>
            <a:fillRect/>
          </a:stretch>
        </p:blipFill>
        <p:spPr>
          <a:xfrm>
            <a:off x="10661172" y="-502902"/>
            <a:ext cx="1969042" cy="2102797"/>
          </a:xfrm>
          <a:prstGeom prst="rect">
            <a:avLst/>
          </a:prstGeom>
        </p:spPr>
      </p:pic>
      <p:sp>
        <p:nvSpPr>
          <p:cNvPr id="17" name="CuadroTexto 16">
            <a:extLst>
              <a:ext uri="{FF2B5EF4-FFF2-40B4-BE49-F238E27FC236}">
                <a16:creationId xmlns:a16="http://schemas.microsoft.com/office/drawing/2014/main" id="{90635BD6-D5ED-1DA3-02CB-6E78644DDBD7}"/>
              </a:ext>
            </a:extLst>
          </p:cNvPr>
          <p:cNvSpPr txBox="1"/>
          <p:nvPr/>
        </p:nvSpPr>
        <p:spPr>
          <a:xfrm>
            <a:off x="3785679" y="543127"/>
            <a:ext cx="63586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CO" sz="4000" b="1">
                <a:solidFill>
                  <a:srgbClr val="005BD6"/>
                </a:solidFill>
                <a:latin typeface="ADLaM Display"/>
                <a:ea typeface="ADLaM Display"/>
                <a:cs typeface="ADLaM Display"/>
              </a:rPr>
              <a:t>Integración Citas Bíblicas</a:t>
            </a:r>
            <a:endParaRPr lang="es-ES"/>
          </a:p>
        </p:txBody>
      </p:sp>
    </p:spTree>
    <p:extLst>
      <p:ext uri="{BB962C8B-B14F-4D97-AF65-F5344CB8AC3E}">
        <p14:creationId xmlns:p14="http://schemas.microsoft.com/office/powerpoint/2010/main" val="3748303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696F9-6E9A-367F-8843-45CAD04925F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27EF857D-65C8-282E-3CBD-5ED7C38B916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330772" cy="6936059"/>
          </a:xfrm>
          <a:prstGeom prst="rect">
            <a:avLst/>
          </a:prstGeom>
        </p:spPr>
      </p:pic>
      <p:pic>
        <p:nvPicPr>
          <p:cNvPr id="6" name="Imagen 5">
            <a:extLst>
              <a:ext uri="{FF2B5EF4-FFF2-40B4-BE49-F238E27FC236}">
                <a16:creationId xmlns:a16="http://schemas.microsoft.com/office/drawing/2014/main" id="{D210F073-2CDC-6B6B-AB8D-7CC35C7A77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1988" y="947991"/>
            <a:ext cx="7772400" cy="1538287"/>
          </a:xfrm>
          <a:prstGeom prst="rect">
            <a:avLst/>
          </a:prstGeom>
        </p:spPr>
      </p:pic>
      <p:sp>
        <p:nvSpPr>
          <p:cNvPr id="7" name="CuadroTexto 6">
            <a:extLst>
              <a:ext uri="{FF2B5EF4-FFF2-40B4-BE49-F238E27FC236}">
                <a16:creationId xmlns:a16="http://schemas.microsoft.com/office/drawing/2014/main" id="{5897F34F-135E-4BED-F30C-F2DE89042690}"/>
              </a:ext>
            </a:extLst>
          </p:cNvPr>
          <p:cNvSpPr txBox="1"/>
          <p:nvPr/>
        </p:nvSpPr>
        <p:spPr>
          <a:xfrm>
            <a:off x="224853" y="1339430"/>
            <a:ext cx="6056026" cy="646331"/>
          </a:xfrm>
          <a:prstGeom prst="rect">
            <a:avLst/>
          </a:prstGeom>
          <a:noFill/>
        </p:spPr>
        <p:txBody>
          <a:bodyPr wrap="square" lIns="91440" tIns="45720" rIns="91440" bIns="45720" rtlCol="0" anchor="t">
            <a:spAutoFit/>
          </a:bodyPr>
          <a:lstStyle/>
          <a:p>
            <a:pPr algn="ctr"/>
            <a:r>
              <a:rPr lang="es-CO" sz="3600" dirty="0">
                <a:solidFill>
                  <a:schemeClr val="bg1"/>
                </a:solidFill>
                <a:latin typeface="DK Jalebi"/>
              </a:rPr>
              <a:t>¡Para los estudiantes!</a:t>
            </a:r>
          </a:p>
        </p:txBody>
      </p:sp>
      <p:pic>
        <p:nvPicPr>
          <p:cNvPr id="8" name="Imagen 7">
            <a:extLst>
              <a:ext uri="{FF2B5EF4-FFF2-40B4-BE49-F238E27FC236}">
                <a16:creationId xmlns:a16="http://schemas.microsoft.com/office/drawing/2014/main" id="{B0E824E2-3546-6235-6452-66D61C40BE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89955" y="213600"/>
            <a:ext cx="5737357" cy="2719864"/>
          </a:xfrm>
          <a:prstGeom prst="rect">
            <a:avLst/>
          </a:prstGeom>
        </p:spPr>
      </p:pic>
      <p:pic>
        <p:nvPicPr>
          <p:cNvPr id="10" name="Imagen 9">
            <a:extLst>
              <a:ext uri="{FF2B5EF4-FFF2-40B4-BE49-F238E27FC236}">
                <a16:creationId xmlns:a16="http://schemas.microsoft.com/office/drawing/2014/main" id="{4C52D87C-1FBF-AF57-78D1-3D1E33E48BC6}"/>
              </a:ext>
            </a:extLst>
          </p:cNvPr>
          <p:cNvPicPr>
            <a:picLocks noChangeAspect="1"/>
          </p:cNvPicPr>
          <p:nvPr/>
        </p:nvPicPr>
        <p:blipFill>
          <a:blip r:embed="rId5"/>
          <a:stretch>
            <a:fillRect/>
          </a:stretch>
        </p:blipFill>
        <p:spPr>
          <a:xfrm rot="-660000">
            <a:off x="9355581" y="2107073"/>
            <a:ext cx="3695700" cy="3886200"/>
          </a:xfrm>
          <a:prstGeom prst="rect">
            <a:avLst/>
          </a:prstGeom>
        </p:spPr>
      </p:pic>
      <p:pic>
        <p:nvPicPr>
          <p:cNvPr id="4" name="Imagen 3">
            <a:extLst>
              <a:ext uri="{FF2B5EF4-FFF2-40B4-BE49-F238E27FC236}">
                <a16:creationId xmlns:a16="http://schemas.microsoft.com/office/drawing/2014/main" id="{7D6FE221-FAAB-8AB0-0EB4-13C79B0E084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92295" y="2945919"/>
            <a:ext cx="6382276" cy="4296356"/>
          </a:xfrm>
          <a:prstGeom prst="rect">
            <a:avLst/>
          </a:prstGeom>
        </p:spPr>
      </p:pic>
      <p:pic>
        <p:nvPicPr>
          <p:cNvPr id="12" name="Imagen 11">
            <a:extLst>
              <a:ext uri="{FF2B5EF4-FFF2-40B4-BE49-F238E27FC236}">
                <a16:creationId xmlns:a16="http://schemas.microsoft.com/office/drawing/2014/main" id="{C5570F97-049C-0207-3C9A-9A3ACADB17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40000">
            <a:off x="-706710" y="4448413"/>
            <a:ext cx="2507480" cy="2636732"/>
          </a:xfrm>
          <a:prstGeom prst="rect">
            <a:avLst/>
          </a:prstGeom>
        </p:spPr>
      </p:pic>
    </p:spTree>
    <p:extLst>
      <p:ext uri="{BB962C8B-B14F-4D97-AF65-F5344CB8AC3E}">
        <p14:creationId xmlns:p14="http://schemas.microsoft.com/office/powerpoint/2010/main" val="34076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75EDB-0920-7A92-C130-DDC464DCE77A}"/>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D04D413C-D2DF-CB61-3C66-6A87414CE5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7" name="Rectángulo 6">
            <a:extLst>
              <a:ext uri="{FF2B5EF4-FFF2-40B4-BE49-F238E27FC236}">
                <a16:creationId xmlns:a16="http://schemas.microsoft.com/office/drawing/2014/main" id="{15B1FC24-E5B9-21DE-9321-6DADC9735B24}"/>
              </a:ext>
            </a:extLst>
          </p:cNvPr>
          <p:cNvSpPr/>
          <p:nvPr/>
        </p:nvSpPr>
        <p:spPr>
          <a:xfrm>
            <a:off x="729607" y="1669774"/>
            <a:ext cx="10044175" cy="1200329"/>
          </a:xfrm>
          <a:prstGeom prst="rect">
            <a:avLst/>
          </a:prstGeom>
        </p:spPr>
        <p:txBody>
          <a:bodyPr wrap="square" lIns="91440" tIns="45720" rIns="91440" bIns="45720" anchor="t">
            <a:spAutoFit/>
          </a:bodyPr>
          <a:lstStyle/>
          <a:p>
            <a:pPr algn="just"/>
            <a:r>
              <a:rPr lang="es-CO" sz="2400" b="1" noProof="1">
                <a:solidFill>
                  <a:schemeClr val="bg2">
                    <a:lumMod val="25000"/>
                  </a:schemeClr>
                </a:solidFill>
                <a:latin typeface="Candara"/>
              </a:rPr>
              <a:t>Usar la IA como un tutor personalizado, con paciencia infinita y pudiendo usar los gustos del estudiante a su favor (ej. Enseñame como mi coach de futbol).</a:t>
            </a:r>
          </a:p>
        </p:txBody>
      </p:sp>
      <p:pic>
        <p:nvPicPr>
          <p:cNvPr id="10" name="Imagen 9">
            <a:extLst>
              <a:ext uri="{FF2B5EF4-FFF2-40B4-BE49-F238E27FC236}">
                <a16:creationId xmlns:a16="http://schemas.microsoft.com/office/drawing/2014/main" id="{E4349904-FAA8-8D98-9929-1F9EDA2159A0}"/>
              </a:ext>
            </a:extLst>
          </p:cNvPr>
          <p:cNvPicPr>
            <a:picLocks noChangeAspect="1"/>
          </p:cNvPicPr>
          <p:nvPr/>
        </p:nvPicPr>
        <p:blipFill>
          <a:blip r:embed="rId3"/>
          <a:stretch>
            <a:fillRect/>
          </a:stretch>
        </p:blipFill>
        <p:spPr>
          <a:xfrm>
            <a:off x="11020832" y="6090325"/>
            <a:ext cx="1928510" cy="1981201"/>
          </a:xfrm>
          <a:prstGeom prst="rect">
            <a:avLst/>
          </a:prstGeom>
        </p:spPr>
      </p:pic>
      <p:pic>
        <p:nvPicPr>
          <p:cNvPr id="12" name="Imagen 11">
            <a:extLst>
              <a:ext uri="{FF2B5EF4-FFF2-40B4-BE49-F238E27FC236}">
                <a16:creationId xmlns:a16="http://schemas.microsoft.com/office/drawing/2014/main" id="{FDCBD33A-1B5A-6456-67E8-8E60D555F8D4}"/>
              </a:ext>
            </a:extLst>
          </p:cNvPr>
          <p:cNvPicPr>
            <a:picLocks noChangeAspect="1"/>
          </p:cNvPicPr>
          <p:nvPr/>
        </p:nvPicPr>
        <p:blipFill>
          <a:blip r:embed="rId4"/>
          <a:stretch>
            <a:fillRect/>
          </a:stretch>
        </p:blipFill>
        <p:spPr>
          <a:xfrm>
            <a:off x="10661172" y="-502902"/>
            <a:ext cx="1969042" cy="2102797"/>
          </a:xfrm>
          <a:prstGeom prst="rect">
            <a:avLst/>
          </a:prstGeom>
        </p:spPr>
      </p:pic>
      <p:sp>
        <p:nvSpPr>
          <p:cNvPr id="3" name="CuadroTexto 2">
            <a:extLst>
              <a:ext uri="{FF2B5EF4-FFF2-40B4-BE49-F238E27FC236}">
                <a16:creationId xmlns:a16="http://schemas.microsoft.com/office/drawing/2014/main" id="{3A4231EC-6B0D-A188-AF86-EA07190CB517}"/>
              </a:ext>
            </a:extLst>
          </p:cNvPr>
          <p:cNvSpPr txBox="1"/>
          <p:nvPr/>
        </p:nvSpPr>
        <p:spPr>
          <a:xfrm>
            <a:off x="6562250" y="3122634"/>
            <a:ext cx="5105228" cy="3139321"/>
          </a:xfrm>
          <a:prstGeom prst="rect">
            <a:avLst/>
          </a:prstGeom>
          <a:noFill/>
          <a:ln>
            <a:solidFill>
              <a:srgbClr val="3952FF"/>
            </a:solidFill>
          </a:ln>
        </p:spPr>
        <p:txBody>
          <a:bodyPr wrap="square">
            <a:spAutoFit/>
          </a:bodyPr>
          <a:lstStyle/>
          <a:p>
            <a:pPr>
              <a:buNone/>
            </a:pPr>
            <a:r>
              <a:rPr lang="es-MX" b="1"/>
              <a:t>🧠 Paso a paso: ¿Cómo sacar la raíz cuadrada?</a:t>
            </a:r>
          </a:p>
          <a:p>
            <a:pPr>
              <a:buNone/>
            </a:pPr>
            <a:r>
              <a:rPr lang="es-MX"/>
              <a:t>Vamos a usar un ejemplo con 16 (como si fueran 16 pelotas de fútbol del Real Madrid 🎽⚽️):</a:t>
            </a:r>
          </a:p>
          <a:p>
            <a:pPr>
              <a:buNone/>
            </a:pPr>
            <a:r>
              <a:rPr lang="es-MX" b="1"/>
              <a:t>Paso 1: Piensa en un número que, si lo multiplicas por sí mismo, te da 16.</a:t>
            </a:r>
          </a:p>
          <a:p>
            <a:pPr>
              <a:buFont typeface="Arial" panose="020B0604020202020204" pitchFamily="34" charset="0"/>
              <a:buChar char="•"/>
            </a:pPr>
            <a:r>
              <a:rPr lang="es-MX"/>
              <a:t>2 x 2 = 4 ❌</a:t>
            </a:r>
          </a:p>
          <a:p>
            <a:pPr>
              <a:buFont typeface="Arial" panose="020B0604020202020204" pitchFamily="34" charset="0"/>
              <a:buChar char="•"/>
            </a:pPr>
            <a:r>
              <a:rPr lang="es-MX"/>
              <a:t>3 x 3 = 9 ❌</a:t>
            </a:r>
          </a:p>
          <a:p>
            <a:pPr>
              <a:buFont typeface="Arial" panose="020B0604020202020204" pitchFamily="34" charset="0"/>
              <a:buChar char="•"/>
            </a:pPr>
            <a:r>
              <a:rPr lang="es-MX"/>
              <a:t>4 x 4 = 16 ✅</a:t>
            </a:r>
            <a:br>
              <a:rPr lang="es-MX"/>
            </a:br>
            <a:r>
              <a:rPr lang="es-MX"/>
              <a:t>👉 ¡Lo encontramos!</a:t>
            </a:r>
          </a:p>
          <a:p>
            <a:r>
              <a:rPr lang="es-MX"/>
              <a:t>📣 Entonces:</a:t>
            </a:r>
            <a:br>
              <a:rPr lang="es-MX"/>
            </a:br>
            <a:r>
              <a:rPr lang="es-MX" b="1"/>
              <a:t>√16 = 4</a:t>
            </a:r>
            <a:endParaRPr lang="es-MX"/>
          </a:p>
        </p:txBody>
      </p:sp>
      <p:sp>
        <p:nvSpPr>
          <p:cNvPr id="4" name="CuadroTexto 3">
            <a:extLst>
              <a:ext uri="{FF2B5EF4-FFF2-40B4-BE49-F238E27FC236}">
                <a16:creationId xmlns:a16="http://schemas.microsoft.com/office/drawing/2014/main" id="{2053C235-D0DC-F0F0-C52F-8A989AACCAC4}"/>
              </a:ext>
            </a:extLst>
          </p:cNvPr>
          <p:cNvSpPr txBox="1"/>
          <p:nvPr/>
        </p:nvSpPr>
        <p:spPr>
          <a:xfrm>
            <a:off x="719234" y="3176175"/>
            <a:ext cx="4621932"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2000"/>
              <a:t>Hola, soy un niño de 5º grado y quiero aprender cómo se hace una raíz cuadrada.</a:t>
            </a:r>
            <a:br>
              <a:rPr lang="es-MX" sz="2000"/>
            </a:br>
            <a:r>
              <a:rPr lang="es-MX" sz="2000"/>
              <a:t>¿Me lo puedes explicar paso a paso como si tuviera 10 años?</a:t>
            </a:r>
            <a:br>
              <a:rPr lang="es-MX" sz="2000"/>
            </a:br>
            <a:r>
              <a:rPr lang="es-MX" sz="2000"/>
              <a:t>También dame algunos ejemplos fáciles y divertidos para practicar.</a:t>
            </a:r>
            <a:br>
              <a:rPr lang="es-MX" sz="2000"/>
            </a:br>
            <a:r>
              <a:rPr lang="es-MX" sz="2000"/>
              <a:t>Si puedes, usa dibujos o comparaciones con cosas ligadas al futbol, soy fan del Real Madrid. </a:t>
            </a:r>
            <a:endParaRPr lang="es-ES" sz="2000"/>
          </a:p>
          <a:p>
            <a:endParaRPr lang="es-ES" sz="2000"/>
          </a:p>
        </p:txBody>
      </p:sp>
      <p:sp>
        <p:nvSpPr>
          <p:cNvPr id="9" name="CuadroTexto 8">
            <a:extLst>
              <a:ext uri="{FF2B5EF4-FFF2-40B4-BE49-F238E27FC236}">
                <a16:creationId xmlns:a16="http://schemas.microsoft.com/office/drawing/2014/main" id="{99310FD6-FE1A-03F6-9420-AAF9B41A0FF2}"/>
              </a:ext>
            </a:extLst>
          </p:cNvPr>
          <p:cNvSpPr txBox="1"/>
          <p:nvPr/>
        </p:nvSpPr>
        <p:spPr>
          <a:xfrm rot="-5400000">
            <a:off x="-684232" y="4043439"/>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a:solidFill>
                  <a:srgbClr val="FF2339"/>
                </a:solidFill>
                <a:latin typeface="ADLaM Display"/>
                <a:ea typeface="ADLaM Display"/>
                <a:cs typeface="ADLaM Display"/>
              </a:rPr>
              <a:t>PROMPT</a:t>
            </a:r>
            <a:endParaRPr lang="es-ES" sz="1200">
              <a:solidFill>
                <a:srgbClr val="FF2339"/>
              </a:solidFill>
            </a:endParaRPr>
          </a:p>
        </p:txBody>
      </p:sp>
      <p:sp>
        <p:nvSpPr>
          <p:cNvPr id="11" name="CuadroTexto 10">
            <a:extLst>
              <a:ext uri="{FF2B5EF4-FFF2-40B4-BE49-F238E27FC236}">
                <a16:creationId xmlns:a16="http://schemas.microsoft.com/office/drawing/2014/main" id="{A18E639C-F86A-B04D-C28B-302CAA0362AA}"/>
              </a:ext>
            </a:extLst>
          </p:cNvPr>
          <p:cNvSpPr txBox="1"/>
          <p:nvPr/>
        </p:nvSpPr>
        <p:spPr>
          <a:xfrm rot="-5400000">
            <a:off x="5046981" y="4043438"/>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a:solidFill>
                  <a:srgbClr val="FF2339"/>
                </a:solidFill>
                <a:latin typeface="ADLaM Display"/>
                <a:ea typeface="ADLaM Display"/>
                <a:cs typeface="ADLaM Display"/>
              </a:rPr>
              <a:t>RESPUESTA</a:t>
            </a:r>
            <a:endParaRPr lang="es-ES"/>
          </a:p>
        </p:txBody>
      </p:sp>
      <p:sp>
        <p:nvSpPr>
          <p:cNvPr id="5" name="CuadroTexto 4">
            <a:extLst>
              <a:ext uri="{FF2B5EF4-FFF2-40B4-BE49-F238E27FC236}">
                <a16:creationId xmlns:a16="http://schemas.microsoft.com/office/drawing/2014/main" id="{55982023-DF54-1402-CAEF-372753CEB803}"/>
              </a:ext>
            </a:extLst>
          </p:cNvPr>
          <p:cNvSpPr txBox="1"/>
          <p:nvPr/>
        </p:nvSpPr>
        <p:spPr>
          <a:xfrm>
            <a:off x="3558751" y="481680"/>
            <a:ext cx="555611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CO" sz="4000" b="1" dirty="0">
                <a:solidFill>
                  <a:srgbClr val="005BD6"/>
                </a:solidFill>
                <a:latin typeface="ADLaM Display"/>
                <a:ea typeface="ADLaM Display"/>
                <a:cs typeface="ADLaM Display"/>
              </a:rPr>
              <a:t>Ayúdame a entender</a:t>
            </a:r>
            <a:endParaRPr lang="es-ES" sz="4000" dirty="0">
              <a:solidFill>
                <a:srgbClr val="005BD6"/>
              </a:solidFill>
              <a:latin typeface="ADLaM Display"/>
              <a:ea typeface="ADLaM Display"/>
              <a:cs typeface="ADLaM Display"/>
            </a:endParaRPr>
          </a:p>
        </p:txBody>
      </p:sp>
    </p:spTree>
    <p:extLst>
      <p:ext uri="{BB962C8B-B14F-4D97-AF65-F5344CB8AC3E}">
        <p14:creationId xmlns:p14="http://schemas.microsoft.com/office/powerpoint/2010/main" val="714473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C9EAD-894C-92E9-3DA2-E6A269FA8821}"/>
            </a:ext>
          </a:extLst>
        </p:cNvPr>
        <p:cNvGrpSpPr/>
        <p:nvPr/>
      </p:nvGrpSpPr>
      <p:grpSpPr>
        <a:xfrm>
          <a:off x="0" y="0"/>
          <a:ext cx="0" cy="0"/>
          <a:chOff x="0" y="0"/>
          <a:chExt cx="0" cy="0"/>
        </a:xfrm>
      </p:grpSpPr>
      <p:sp>
        <p:nvSpPr>
          <p:cNvPr id="13" name="CuadroTexto 12">
            <a:extLst>
              <a:ext uri="{FF2B5EF4-FFF2-40B4-BE49-F238E27FC236}">
                <a16:creationId xmlns:a16="http://schemas.microsoft.com/office/drawing/2014/main" id="{B3F7994A-4E06-2BB9-DCC3-A2B0DE20173C}"/>
              </a:ext>
            </a:extLst>
          </p:cNvPr>
          <p:cNvSpPr txBox="1"/>
          <p:nvPr/>
        </p:nvSpPr>
        <p:spPr>
          <a:xfrm>
            <a:off x="6464630" y="4107018"/>
            <a:ext cx="5294498" cy="2308324"/>
          </a:xfrm>
          <a:prstGeom prst="rect">
            <a:avLst/>
          </a:prstGeom>
          <a:noFill/>
          <a:ln>
            <a:solidFill>
              <a:srgbClr val="3952FF"/>
            </a:solidFill>
          </a:ln>
        </p:spPr>
        <p:txBody>
          <a:bodyPr wrap="square">
            <a:noAutofit/>
          </a:bodyPr>
          <a:lstStyle/>
          <a:p>
            <a:pPr>
              <a:buNone/>
            </a:pPr>
            <a:r>
              <a:rPr lang="es-MX" b="1"/>
              <a:t>👟 2. Reparto de uniformes</a:t>
            </a:r>
          </a:p>
          <a:p>
            <a:pPr>
              <a:buNone/>
            </a:pPr>
            <a:r>
              <a:rPr lang="es-MX"/>
              <a:t>El club tiene </a:t>
            </a:r>
            <a:r>
              <a:rPr lang="es-MX" b="1"/>
              <a:t>100 uniformes nuevos</a:t>
            </a:r>
            <a:r>
              <a:rPr lang="es-MX"/>
              <a:t> para la cantera (los jugadores jóvenes del Madrid).</a:t>
            </a:r>
            <a:br>
              <a:rPr lang="es-MX"/>
            </a:br>
            <a:r>
              <a:rPr lang="es-MX"/>
              <a:t>Quieren organizarlos en montones cuadrados para saber si están completos.</a:t>
            </a:r>
          </a:p>
          <a:p>
            <a:r>
              <a:rPr lang="es-MX"/>
              <a:t>👉 √100 = </a:t>
            </a:r>
            <a:r>
              <a:rPr lang="es-MX" b="1"/>
              <a:t>10</a:t>
            </a:r>
            <a:br>
              <a:rPr lang="es-MX"/>
            </a:br>
            <a:r>
              <a:rPr lang="es-MX"/>
              <a:t>🎽 Entonces: hacen </a:t>
            </a:r>
            <a:r>
              <a:rPr lang="es-MX" b="1"/>
              <a:t>10 montones de 10 uniformes</a:t>
            </a:r>
            <a:r>
              <a:rPr lang="es-MX"/>
              <a:t>.</a:t>
            </a:r>
          </a:p>
        </p:txBody>
      </p:sp>
      <p:pic>
        <p:nvPicPr>
          <p:cNvPr id="6" name="Imagen 5">
            <a:extLst>
              <a:ext uri="{FF2B5EF4-FFF2-40B4-BE49-F238E27FC236}">
                <a16:creationId xmlns:a16="http://schemas.microsoft.com/office/drawing/2014/main" id="{A8C6A8C4-F63F-145C-77DF-805CDD5EC4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6222D5AC-1D44-5481-CEB2-D8DCDC1C27F4}"/>
              </a:ext>
            </a:extLst>
          </p:cNvPr>
          <p:cNvSpPr txBox="1"/>
          <p:nvPr/>
        </p:nvSpPr>
        <p:spPr>
          <a:xfrm>
            <a:off x="3387778" y="522910"/>
            <a:ext cx="6310858" cy="646331"/>
          </a:xfrm>
          <a:prstGeom prst="rect">
            <a:avLst/>
          </a:prstGeom>
          <a:noFill/>
        </p:spPr>
        <p:txBody>
          <a:bodyPr wrap="square" lIns="91440" tIns="45720" rIns="91440" bIns="45720" rtlCol="0" anchor="t">
            <a:spAutoFit/>
          </a:bodyPr>
          <a:lstStyle/>
          <a:p>
            <a:r>
              <a:rPr lang="es-CO" sz="3600">
                <a:solidFill>
                  <a:schemeClr val="bg1"/>
                </a:solidFill>
                <a:latin typeface="Corbel"/>
              </a:rPr>
              <a:t>Claves para los alumnos</a:t>
            </a:r>
          </a:p>
        </p:txBody>
      </p:sp>
      <p:sp>
        <p:nvSpPr>
          <p:cNvPr id="4" name="Rectángulo 3">
            <a:extLst>
              <a:ext uri="{FF2B5EF4-FFF2-40B4-BE49-F238E27FC236}">
                <a16:creationId xmlns:a16="http://schemas.microsoft.com/office/drawing/2014/main" id="{A3BEA520-2C88-8614-7B39-A4D210516EE0}"/>
              </a:ext>
            </a:extLst>
          </p:cNvPr>
          <p:cNvSpPr/>
          <p:nvPr/>
        </p:nvSpPr>
        <p:spPr>
          <a:xfrm>
            <a:off x="656649" y="1718411"/>
            <a:ext cx="4335298" cy="830997"/>
          </a:xfrm>
          <a:prstGeom prst="rect">
            <a:avLst/>
          </a:prstGeom>
        </p:spPr>
        <p:txBody>
          <a:bodyPr wrap="square" lIns="91440" tIns="45720" rIns="91440" bIns="45720" anchor="t">
            <a:spAutoFit/>
          </a:bodyPr>
          <a:lstStyle/>
          <a:p>
            <a:pPr algn="just"/>
            <a:r>
              <a:rPr lang="es-CO" sz="2400" b="1" noProof="1">
                <a:solidFill>
                  <a:schemeClr val="bg2">
                    <a:lumMod val="25000"/>
                  </a:schemeClr>
                </a:solidFill>
                <a:latin typeface="Candara"/>
              </a:rPr>
              <a:t>¿Para que sirve realmente una raíz cuadrada?</a:t>
            </a:r>
            <a:endParaRPr lang="es-ES" sz="2400" b="1">
              <a:solidFill>
                <a:schemeClr val="bg2">
                  <a:lumMod val="25000"/>
                </a:schemeClr>
              </a:solidFill>
            </a:endParaRPr>
          </a:p>
        </p:txBody>
      </p:sp>
      <p:sp>
        <p:nvSpPr>
          <p:cNvPr id="9" name="CuadroTexto 8">
            <a:extLst>
              <a:ext uri="{FF2B5EF4-FFF2-40B4-BE49-F238E27FC236}">
                <a16:creationId xmlns:a16="http://schemas.microsoft.com/office/drawing/2014/main" id="{4C1EDB2A-600D-9EF9-B929-ACCB8F7A119E}"/>
              </a:ext>
            </a:extLst>
          </p:cNvPr>
          <p:cNvSpPr txBox="1"/>
          <p:nvPr/>
        </p:nvSpPr>
        <p:spPr>
          <a:xfrm>
            <a:off x="6464630" y="1620112"/>
            <a:ext cx="5278286" cy="2308324"/>
          </a:xfrm>
          <a:prstGeom prst="rect">
            <a:avLst/>
          </a:prstGeom>
          <a:noFill/>
          <a:ln>
            <a:solidFill>
              <a:srgbClr val="3952FF"/>
            </a:solidFill>
          </a:ln>
        </p:spPr>
        <p:txBody>
          <a:bodyPr wrap="square">
            <a:spAutoFit/>
          </a:bodyPr>
          <a:lstStyle/>
          <a:p>
            <a:pPr>
              <a:buNone/>
            </a:pPr>
            <a:r>
              <a:rPr lang="es-MX" b="1"/>
              <a:t>⚽ Ejemplos con fútbol y el Real Madrid:</a:t>
            </a:r>
          </a:p>
          <a:p>
            <a:pPr>
              <a:buNone/>
            </a:pPr>
            <a:r>
              <a:rPr lang="es-MX" b="1"/>
              <a:t>🏟️ 1. Asientos para los fans</a:t>
            </a:r>
          </a:p>
          <a:p>
            <a:pPr>
              <a:buNone/>
            </a:pPr>
            <a:r>
              <a:rPr lang="es-MX"/>
              <a:t>Hay </a:t>
            </a:r>
            <a:r>
              <a:rPr lang="es-MX" b="1"/>
              <a:t>49 fans del Real Madrid</a:t>
            </a:r>
            <a:r>
              <a:rPr lang="es-MX"/>
              <a:t> que quieren tomarse una foto desde arriba, en forma de cuadrado.</a:t>
            </a:r>
            <a:br>
              <a:rPr lang="es-MX"/>
            </a:br>
            <a:r>
              <a:rPr lang="es-MX"/>
              <a:t>📣 ¿Cómo los colocas?</a:t>
            </a:r>
          </a:p>
          <a:p>
            <a:r>
              <a:rPr lang="es-MX"/>
              <a:t>👉 Haz la raíz cuadrada de 49 → √49 = </a:t>
            </a:r>
            <a:r>
              <a:rPr lang="es-MX" b="1"/>
              <a:t>7</a:t>
            </a:r>
            <a:br>
              <a:rPr lang="es-MX"/>
            </a:br>
            <a:r>
              <a:rPr lang="es-MX"/>
              <a:t>🔲 Resultado: </a:t>
            </a:r>
            <a:r>
              <a:rPr lang="es-MX" b="1"/>
              <a:t>7 filas de 7 personas</a:t>
            </a:r>
            <a:r>
              <a:rPr lang="es-MX"/>
              <a:t>. ¡Un cuadrado perfecto para la foto!</a:t>
            </a:r>
          </a:p>
        </p:txBody>
      </p:sp>
      <p:pic>
        <p:nvPicPr>
          <p:cNvPr id="11" name="Imagen 10" descr="Logotipo&#10;&#10;El contenido generado por IA puede ser incorrecto.">
            <a:extLst>
              <a:ext uri="{FF2B5EF4-FFF2-40B4-BE49-F238E27FC236}">
                <a16:creationId xmlns:a16="http://schemas.microsoft.com/office/drawing/2014/main" id="{0DB1C6AF-DF27-97C9-6621-21E5B62CCA20}"/>
              </a:ext>
            </a:extLst>
          </p:cNvPr>
          <p:cNvPicPr>
            <a:picLocks noChangeAspect="1"/>
          </p:cNvPicPr>
          <p:nvPr/>
        </p:nvPicPr>
        <p:blipFill>
          <a:blip r:embed="rId3"/>
          <a:stretch>
            <a:fillRect/>
          </a:stretch>
        </p:blipFill>
        <p:spPr>
          <a:xfrm>
            <a:off x="10661172" y="-502902"/>
            <a:ext cx="1969042" cy="2102797"/>
          </a:xfrm>
          <a:prstGeom prst="rect">
            <a:avLst/>
          </a:prstGeom>
        </p:spPr>
      </p:pic>
      <p:sp>
        <p:nvSpPr>
          <p:cNvPr id="15" name="CuadroTexto 14">
            <a:extLst>
              <a:ext uri="{FF2B5EF4-FFF2-40B4-BE49-F238E27FC236}">
                <a16:creationId xmlns:a16="http://schemas.microsoft.com/office/drawing/2014/main" id="{38A76313-179E-699E-23F0-39F6B63DD0B2}"/>
              </a:ext>
            </a:extLst>
          </p:cNvPr>
          <p:cNvSpPr txBox="1"/>
          <p:nvPr/>
        </p:nvSpPr>
        <p:spPr>
          <a:xfrm>
            <a:off x="3785679" y="543127"/>
            <a:ext cx="63586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CO" sz="4000" b="1">
                <a:solidFill>
                  <a:srgbClr val="005BD6"/>
                </a:solidFill>
                <a:latin typeface="ADLaM Display"/>
                <a:ea typeface="ADLaM Display"/>
                <a:cs typeface="ADLaM Display"/>
              </a:rPr>
              <a:t>Ayúdame a darle sentido</a:t>
            </a:r>
            <a:endParaRPr lang="es-ES" sz="4000">
              <a:solidFill>
                <a:srgbClr val="005BD6"/>
              </a:solidFill>
              <a:latin typeface="ADLaM Display"/>
              <a:ea typeface="ADLaM Display"/>
              <a:cs typeface="ADLaM Display"/>
            </a:endParaRPr>
          </a:p>
        </p:txBody>
      </p:sp>
      <p:sp>
        <p:nvSpPr>
          <p:cNvPr id="16" name="CuadroTexto 15">
            <a:extLst>
              <a:ext uri="{FF2B5EF4-FFF2-40B4-BE49-F238E27FC236}">
                <a16:creationId xmlns:a16="http://schemas.microsoft.com/office/drawing/2014/main" id="{193B1F10-67FE-06A6-F33A-5C1273D6C54E}"/>
              </a:ext>
            </a:extLst>
          </p:cNvPr>
          <p:cNvSpPr txBox="1"/>
          <p:nvPr/>
        </p:nvSpPr>
        <p:spPr>
          <a:xfrm>
            <a:off x="662398" y="2890047"/>
            <a:ext cx="4132797"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2000" dirty="0"/>
              <a:t>Hola, soy un niño de 5º grado y quiero entender para que sirve la raíz cuadrada. Se cómo hacerla, pero no sé qué hacer o que resolver con ella</a:t>
            </a:r>
            <a:r>
              <a:rPr lang="es-MX" sz="2000" b="1" dirty="0"/>
              <a:t>. Como me gusta mucho el futbol, dame ejemplos del Real Madrid</a:t>
            </a:r>
            <a:r>
              <a:rPr lang="es-MX" sz="2000" dirty="0"/>
              <a:t>.</a:t>
            </a:r>
            <a:endParaRPr lang="es-ES" sz="2000" dirty="0"/>
          </a:p>
        </p:txBody>
      </p:sp>
      <p:sp>
        <p:nvSpPr>
          <p:cNvPr id="18" name="CuadroTexto 17">
            <a:extLst>
              <a:ext uri="{FF2B5EF4-FFF2-40B4-BE49-F238E27FC236}">
                <a16:creationId xmlns:a16="http://schemas.microsoft.com/office/drawing/2014/main" id="{7CCFA6A8-3AAC-B55D-39EE-E36D6A9AD09A}"/>
              </a:ext>
            </a:extLst>
          </p:cNvPr>
          <p:cNvSpPr txBox="1"/>
          <p:nvPr/>
        </p:nvSpPr>
        <p:spPr>
          <a:xfrm rot="-5400000">
            <a:off x="-684232" y="4043439"/>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a:solidFill>
                  <a:srgbClr val="FF2339"/>
                </a:solidFill>
                <a:latin typeface="ADLaM Display"/>
                <a:ea typeface="ADLaM Display"/>
                <a:cs typeface="ADLaM Display"/>
              </a:rPr>
              <a:t>PROMPT</a:t>
            </a:r>
            <a:endParaRPr lang="es-ES" sz="1200">
              <a:solidFill>
                <a:srgbClr val="FF2339"/>
              </a:solidFill>
            </a:endParaRPr>
          </a:p>
        </p:txBody>
      </p:sp>
      <p:sp>
        <p:nvSpPr>
          <p:cNvPr id="20" name="CuadroTexto 19">
            <a:extLst>
              <a:ext uri="{FF2B5EF4-FFF2-40B4-BE49-F238E27FC236}">
                <a16:creationId xmlns:a16="http://schemas.microsoft.com/office/drawing/2014/main" id="{08C4FB76-0E7D-834B-C6FA-3FB304ADD6D3}"/>
              </a:ext>
            </a:extLst>
          </p:cNvPr>
          <p:cNvSpPr txBox="1"/>
          <p:nvPr/>
        </p:nvSpPr>
        <p:spPr>
          <a:xfrm rot="-5400000">
            <a:off x="5046981" y="4043438"/>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RESPUESTA</a:t>
            </a:r>
            <a:endParaRPr lang="es-ES" dirty="0"/>
          </a:p>
        </p:txBody>
      </p:sp>
    </p:spTree>
    <p:extLst>
      <p:ext uri="{BB962C8B-B14F-4D97-AF65-F5344CB8AC3E}">
        <p14:creationId xmlns:p14="http://schemas.microsoft.com/office/powerpoint/2010/main" val="820429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5A73C-F11D-1FAC-FEC4-B7A43D5561C1}"/>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210949D6-599B-2DB1-7D7F-43B1BE8CBD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pic>
        <p:nvPicPr>
          <p:cNvPr id="3" name="Imagen 2">
            <a:extLst>
              <a:ext uri="{FF2B5EF4-FFF2-40B4-BE49-F238E27FC236}">
                <a16:creationId xmlns:a16="http://schemas.microsoft.com/office/drawing/2014/main" id="{CD4A75C9-6CD1-ED54-BB56-56DB66FEEE98}"/>
              </a:ext>
            </a:extLst>
          </p:cNvPr>
          <p:cNvPicPr>
            <a:picLocks noChangeAspect="1"/>
          </p:cNvPicPr>
          <p:nvPr/>
        </p:nvPicPr>
        <p:blipFill>
          <a:blip r:embed="rId3"/>
          <a:stretch>
            <a:fillRect/>
          </a:stretch>
        </p:blipFill>
        <p:spPr>
          <a:xfrm>
            <a:off x="11020832" y="6090325"/>
            <a:ext cx="1928510" cy="1981201"/>
          </a:xfrm>
          <a:prstGeom prst="rect">
            <a:avLst/>
          </a:prstGeom>
        </p:spPr>
      </p:pic>
      <p:pic>
        <p:nvPicPr>
          <p:cNvPr id="7" name="Imagen 6" descr="Logotipo&#10;&#10;El contenido generado por IA puede ser incorrecto.">
            <a:extLst>
              <a:ext uri="{FF2B5EF4-FFF2-40B4-BE49-F238E27FC236}">
                <a16:creationId xmlns:a16="http://schemas.microsoft.com/office/drawing/2014/main" id="{EF74D0F4-0026-E07E-6656-363F4D1E5BCF}"/>
              </a:ext>
            </a:extLst>
          </p:cNvPr>
          <p:cNvPicPr>
            <a:picLocks noChangeAspect="1"/>
          </p:cNvPicPr>
          <p:nvPr/>
        </p:nvPicPr>
        <p:blipFill>
          <a:blip r:embed="rId4"/>
          <a:stretch>
            <a:fillRect/>
          </a:stretch>
        </p:blipFill>
        <p:spPr>
          <a:xfrm>
            <a:off x="10661172" y="-502902"/>
            <a:ext cx="1969042" cy="2102797"/>
          </a:xfrm>
          <a:prstGeom prst="rect">
            <a:avLst/>
          </a:prstGeom>
        </p:spPr>
      </p:pic>
      <p:sp>
        <p:nvSpPr>
          <p:cNvPr id="13" name="CuadroTexto 12">
            <a:extLst>
              <a:ext uri="{FF2B5EF4-FFF2-40B4-BE49-F238E27FC236}">
                <a16:creationId xmlns:a16="http://schemas.microsoft.com/office/drawing/2014/main" id="{29D5D99C-1C94-5BFB-6B0F-D86F3F1001D3}"/>
              </a:ext>
            </a:extLst>
          </p:cNvPr>
          <p:cNvSpPr txBox="1"/>
          <p:nvPr/>
        </p:nvSpPr>
        <p:spPr>
          <a:xfrm>
            <a:off x="3785679" y="543127"/>
            <a:ext cx="63586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CO" sz="4000" b="1">
                <a:solidFill>
                  <a:srgbClr val="005BD6"/>
                </a:solidFill>
                <a:latin typeface="ADLaM Display"/>
                <a:ea typeface="ADLaM Display"/>
                <a:cs typeface="ADLaM Display"/>
              </a:rPr>
              <a:t>Ayúdame a practicar</a:t>
            </a:r>
            <a:endParaRPr lang="es-ES" sz="4000">
              <a:solidFill>
                <a:srgbClr val="005BD6"/>
              </a:solidFill>
              <a:latin typeface="ADLaM Display"/>
              <a:ea typeface="ADLaM Display"/>
              <a:cs typeface="ADLaM Display"/>
            </a:endParaRPr>
          </a:p>
        </p:txBody>
      </p:sp>
      <p:sp>
        <p:nvSpPr>
          <p:cNvPr id="16" name="CuadroTexto 15">
            <a:extLst>
              <a:ext uri="{FF2B5EF4-FFF2-40B4-BE49-F238E27FC236}">
                <a16:creationId xmlns:a16="http://schemas.microsoft.com/office/drawing/2014/main" id="{0C9F6EA3-FA04-0CF9-DB4C-FAF7775A50A3}"/>
              </a:ext>
            </a:extLst>
          </p:cNvPr>
          <p:cNvSpPr txBox="1"/>
          <p:nvPr/>
        </p:nvSpPr>
        <p:spPr>
          <a:xfrm>
            <a:off x="654997" y="2620223"/>
            <a:ext cx="4713050"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2000" dirty="0">
                <a:ea typeface="+mn-lt"/>
                <a:cs typeface="+mn-lt"/>
              </a:rPr>
              <a:t>Hola, soy un niño de 5º grado y ya se resolver la raíz cuadrada. Tengo examen en unos días y necesito practicar. Dame 10 ejercicios para resolver que vayan de más fácil a más difícil. </a:t>
            </a:r>
            <a:endParaRPr lang="es-ES" dirty="0">
              <a:ea typeface="+mn-lt"/>
              <a:cs typeface="+mn-lt"/>
            </a:endParaRPr>
          </a:p>
          <a:p>
            <a:endParaRPr lang="es-MX" sz="2000">
              <a:ea typeface="+mn-lt"/>
              <a:cs typeface="+mn-lt"/>
            </a:endParaRPr>
          </a:p>
          <a:p>
            <a:r>
              <a:rPr lang="es-MX" sz="2000" dirty="0">
                <a:ea typeface="+mn-lt"/>
                <a:cs typeface="+mn-lt"/>
              </a:rPr>
              <a:t>Dámelos uno a uno y espera a que intente resolverlo, igual y te hago preguntas. Una vez tenga el ejercicio bien pasamos al siguiente. Por favor usa ejemplos de futbol. </a:t>
            </a:r>
            <a:endParaRPr lang="es-ES" dirty="0"/>
          </a:p>
        </p:txBody>
      </p:sp>
      <p:sp>
        <p:nvSpPr>
          <p:cNvPr id="18" name="CuadroTexto 17">
            <a:extLst>
              <a:ext uri="{FF2B5EF4-FFF2-40B4-BE49-F238E27FC236}">
                <a16:creationId xmlns:a16="http://schemas.microsoft.com/office/drawing/2014/main" id="{D297314F-A66B-E33B-32AF-F458CEFE7F45}"/>
              </a:ext>
            </a:extLst>
          </p:cNvPr>
          <p:cNvSpPr txBox="1"/>
          <p:nvPr/>
        </p:nvSpPr>
        <p:spPr>
          <a:xfrm rot="-5400000">
            <a:off x="-684232" y="4043439"/>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PROMPT</a:t>
            </a:r>
            <a:endParaRPr lang="es-ES" sz="1200" dirty="0">
              <a:solidFill>
                <a:srgbClr val="FF2339"/>
              </a:solidFill>
            </a:endParaRPr>
          </a:p>
        </p:txBody>
      </p:sp>
      <p:sp>
        <p:nvSpPr>
          <p:cNvPr id="20" name="CuadroTexto 19">
            <a:extLst>
              <a:ext uri="{FF2B5EF4-FFF2-40B4-BE49-F238E27FC236}">
                <a16:creationId xmlns:a16="http://schemas.microsoft.com/office/drawing/2014/main" id="{A0EF0642-C259-AA4A-A5E5-B2AD4F5034A8}"/>
              </a:ext>
            </a:extLst>
          </p:cNvPr>
          <p:cNvSpPr txBox="1"/>
          <p:nvPr/>
        </p:nvSpPr>
        <p:spPr>
          <a:xfrm>
            <a:off x="6562250" y="2582990"/>
            <a:ext cx="5105228" cy="3139321"/>
          </a:xfrm>
          <a:prstGeom prst="rect">
            <a:avLst/>
          </a:prstGeom>
          <a:noFill/>
          <a:ln>
            <a:solidFill>
              <a:srgbClr val="3952FF"/>
            </a:solidFill>
          </a:ln>
        </p:spPr>
        <p:txBody>
          <a:bodyPr wrap="square" lIns="91440" tIns="45720" rIns="91440" bIns="45720" anchor="t">
            <a:spAutoFit/>
          </a:bodyPr>
          <a:lstStyle/>
          <a:p>
            <a:r>
              <a:rPr lang="es-MX" b="1" dirty="0"/>
              <a:t>🏁 Ejercicio 1:</a:t>
            </a:r>
            <a:endParaRPr lang="en-US" dirty="0"/>
          </a:p>
          <a:p>
            <a:r>
              <a:rPr lang="es-MX" dirty="0"/>
              <a:t>En un entrenamiento del Real Madrid hay </a:t>
            </a:r>
            <a:r>
              <a:rPr lang="es-MX" b="1" dirty="0"/>
              <a:t>4 conos</a:t>
            </a:r>
            <a:r>
              <a:rPr lang="es-MX" dirty="0"/>
              <a:t> para hacer zigzag. Los colocaron en forma de un cuadrado perfecto.</a:t>
            </a:r>
            <a:endParaRPr lang="en-US" dirty="0"/>
          </a:p>
          <a:p>
            <a:r>
              <a:rPr lang="es-MX" dirty="0"/>
              <a:t>📣 ¿Cuántos conos hay en </a:t>
            </a:r>
            <a:r>
              <a:rPr lang="es-MX" b="1" dirty="0"/>
              <a:t>cada lado</a:t>
            </a:r>
            <a:r>
              <a:rPr lang="es-MX" dirty="0"/>
              <a:t> del cuadrado?</a:t>
            </a:r>
            <a:br>
              <a:rPr lang="es-MX" dirty="0"/>
            </a:br>
            <a:r>
              <a:rPr lang="es-MX" dirty="0"/>
              <a:t>👉 √4 = ?</a:t>
            </a:r>
            <a:endParaRPr lang="en-US" dirty="0"/>
          </a:p>
          <a:p>
            <a:r>
              <a:rPr lang="es-MX" b="1" dirty="0"/>
              <a:t>¡Tu turno! Escríbeme tu respuesta.</a:t>
            </a:r>
            <a:br>
              <a:rPr lang="es-MX" b="1" dirty="0"/>
            </a:br>
            <a:r>
              <a:rPr lang="es-MX" b="1" dirty="0"/>
              <a:t>(Si tienes duda, pregúntame y lo resolvemos juntos.)</a:t>
            </a:r>
            <a:endParaRPr lang="es-MX" dirty="0"/>
          </a:p>
          <a:p>
            <a:endParaRPr lang="es-MX" b="1"/>
          </a:p>
        </p:txBody>
      </p:sp>
      <p:sp>
        <p:nvSpPr>
          <p:cNvPr id="22" name="CuadroTexto 21">
            <a:extLst>
              <a:ext uri="{FF2B5EF4-FFF2-40B4-BE49-F238E27FC236}">
                <a16:creationId xmlns:a16="http://schemas.microsoft.com/office/drawing/2014/main" id="{F49DAE1A-B53E-28F8-2F0B-7C026C74B986}"/>
              </a:ext>
            </a:extLst>
          </p:cNvPr>
          <p:cNvSpPr txBox="1"/>
          <p:nvPr/>
        </p:nvSpPr>
        <p:spPr>
          <a:xfrm rot="-5400000">
            <a:off x="5046981" y="4043438"/>
            <a:ext cx="2232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CO" sz="2800" b="1" dirty="0">
                <a:solidFill>
                  <a:srgbClr val="FF2339"/>
                </a:solidFill>
                <a:latin typeface="ADLaM Display"/>
                <a:ea typeface="ADLaM Display"/>
                <a:cs typeface="ADLaM Display"/>
              </a:rPr>
              <a:t>RESPUESTA</a:t>
            </a:r>
            <a:endParaRPr lang="es-ES" dirty="0"/>
          </a:p>
        </p:txBody>
      </p:sp>
      <p:sp>
        <p:nvSpPr>
          <p:cNvPr id="24" name="Rectángulo 23">
            <a:extLst>
              <a:ext uri="{FF2B5EF4-FFF2-40B4-BE49-F238E27FC236}">
                <a16:creationId xmlns:a16="http://schemas.microsoft.com/office/drawing/2014/main" id="{FC41BB1E-9D1C-22AA-A205-DAFDAA2DF35B}"/>
              </a:ext>
            </a:extLst>
          </p:cNvPr>
          <p:cNvSpPr/>
          <p:nvPr/>
        </p:nvSpPr>
        <p:spPr>
          <a:xfrm>
            <a:off x="729607" y="1669774"/>
            <a:ext cx="10044175" cy="830997"/>
          </a:xfrm>
          <a:prstGeom prst="rect">
            <a:avLst/>
          </a:prstGeom>
        </p:spPr>
        <p:txBody>
          <a:bodyPr wrap="square" lIns="91440" tIns="45720" rIns="91440" bIns="45720" anchor="t">
            <a:spAutoFit/>
          </a:bodyPr>
          <a:lstStyle/>
          <a:p>
            <a:pPr algn="just"/>
            <a:r>
              <a:rPr lang="es-CO" sz="2400" b="1" noProof="1">
                <a:solidFill>
                  <a:schemeClr val="bg2">
                    <a:lumMod val="25000"/>
                  </a:schemeClr>
                </a:solidFill>
                <a:latin typeface="Candara"/>
              </a:rPr>
              <a:t>Ayúda a crear ejercicios para que el alumno pueda practicar lo aprendido en clase.</a:t>
            </a:r>
          </a:p>
        </p:txBody>
      </p:sp>
    </p:spTree>
    <p:extLst>
      <p:ext uri="{BB962C8B-B14F-4D97-AF65-F5344CB8AC3E}">
        <p14:creationId xmlns:p14="http://schemas.microsoft.com/office/powerpoint/2010/main" val="1075267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15DAD-7A39-E9A8-8BFF-CEF40430A004}"/>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137FDDC5-8803-2FA7-FF16-7EA7483169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8" name="CuadroTexto 7">
            <a:extLst>
              <a:ext uri="{FF2B5EF4-FFF2-40B4-BE49-F238E27FC236}">
                <a16:creationId xmlns:a16="http://schemas.microsoft.com/office/drawing/2014/main" id="{5EFEDA43-C500-27DE-BEB1-5A9F8A8D146F}"/>
              </a:ext>
            </a:extLst>
          </p:cNvPr>
          <p:cNvSpPr txBox="1"/>
          <p:nvPr/>
        </p:nvSpPr>
        <p:spPr>
          <a:xfrm>
            <a:off x="3387778" y="522910"/>
            <a:ext cx="6310858" cy="646331"/>
          </a:xfrm>
          <a:prstGeom prst="rect">
            <a:avLst/>
          </a:prstGeom>
          <a:noFill/>
        </p:spPr>
        <p:txBody>
          <a:bodyPr wrap="square" lIns="91440" tIns="45720" rIns="91440" bIns="45720" rtlCol="0" anchor="t">
            <a:spAutoFit/>
          </a:bodyPr>
          <a:lstStyle/>
          <a:p>
            <a:r>
              <a:rPr lang="es-CO" sz="3600">
                <a:solidFill>
                  <a:schemeClr val="bg1"/>
                </a:solidFill>
                <a:latin typeface="Corbel"/>
              </a:rPr>
              <a:t>Claves para los alumnos</a:t>
            </a:r>
          </a:p>
        </p:txBody>
      </p:sp>
      <p:sp>
        <p:nvSpPr>
          <p:cNvPr id="16" name="Rectángulo 15">
            <a:extLst>
              <a:ext uri="{FF2B5EF4-FFF2-40B4-BE49-F238E27FC236}">
                <a16:creationId xmlns:a16="http://schemas.microsoft.com/office/drawing/2014/main" id="{2FDA0A2B-400E-2E05-6E40-BF5473F2FD66}"/>
              </a:ext>
            </a:extLst>
          </p:cNvPr>
          <p:cNvSpPr/>
          <p:nvPr/>
        </p:nvSpPr>
        <p:spPr>
          <a:xfrm>
            <a:off x="616118" y="1799475"/>
            <a:ext cx="5510723" cy="3785652"/>
          </a:xfrm>
          <a:prstGeom prst="rect">
            <a:avLst/>
          </a:prstGeom>
        </p:spPr>
        <p:txBody>
          <a:bodyPr wrap="square" lIns="91440" tIns="45720" rIns="91440" bIns="45720" anchor="t">
            <a:spAutoFit/>
          </a:bodyPr>
          <a:lstStyle/>
          <a:p>
            <a:pPr algn="just"/>
            <a:r>
              <a:rPr lang="es-CO" sz="2400" b="1" noProof="1">
                <a:solidFill>
                  <a:schemeClr val="bg2">
                    <a:lumMod val="25000"/>
                  </a:schemeClr>
                </a:solidFill>
                <a:latin typeface="Candara"/>
              </a:rPr>
              <a:t>Familiarizar</a:t>
            </a:r>
            <a:r>
              <a:rPr lang="es-CO" sz="2400" noProof="1">
                <a:solidFill>
                  <a:schemeClr val="bg2">
                    <a:lumMod val="25000"/>
                  </a:schemeClr>
                </a:solidFill>
                <a:latin typeface="Candara"/>
              </a:rPr>
              <a:t> a los estudiantes con las distintas formas de utilizar la IA de manera productiva.</a:t>
            </a:r>
            <a:endParaRPr lang="es-CO" sz="2400" noProof="1">
              <a:solidFill>
                <a:schemeClr val="bg2">
                  <a:lumMod val="25000"/>
                </a:schemeClr>
              </a:solidFill>
              <a:latin typeface="Candara" panose="020E0502030303020204" pitchFamily="34" charset="0"/>
            </a:endParaRPr>
          </a:p>
          <a:p>
            <a:pPr algn="just"/>
            <a:endParaRPr lang="es-CO" sz="2400" noProof="1">
              <a:solidFill>
                <a:schemeClr val="bg2">
                  <a:lumMod val="25000"/>
                </a:schemeClr>
              </a:solidFill>
              <a:latin typeface="Candara"/>
            </a:endParaRPr>
          </a:p>
          <a:p>
            <a:pPr algn="just"/>
            <a:r>
              <a:rPr lang="es-CO" sz="2400" b="1" noProof="1">
                <a:solidFill>
                  <a:schemeClr val="bg2">
                    <a:lumMod val="25000"/>
                  </a:schemeClr>
                </a:solidFill>
                <a:latin typeface="Candara"/>
              </a:rPr>
              <a:t>No estigmatizar </a:t>
            </a:r>
            <a:r>
              <a:rPr lang="es-CO" sz="2400" noProof="1">
                <a:solidFill>
                  <a:schemeClr val="bg2">
                    <a:lumMod val="25000"/>
                  </a:schemeClr>
                </a:solidFill>
                <a:latin typeface="Candara"/>
              </a:rPr>
              <a:t>a la IA, darle uso abierto (que no lo sientan como que hacen trampa cuando la usan para una tarea o trabajo). </a:t>
            </a:r>
            <a:r>
              <a:rPr lang="es-CO" sz="2400" b="1" noProof="1">
                <a:solidFill>
                  <a:schemeClr val="bg2">
                    <a:lumMod val="25000"/>
                  </a:schemeClr>
                </a:solidFill>
                <a:latin typeface="Candara"/>
              </a:rPr>
              <a:t>Ejemplo evaluar el prompt no la tarea</a:t>
            </a:r>
            <a:r>
              <a:rPr lang="es-CO" sz="2400" noProof="1">
                <a:solidFill>
                  <a:schemeClr val="bg2">
                    <a:lumMod val="25000"/>
                  </a:schemeClr>
                </a:solidFill>
                <a:latin typeface="Candara"/>
              </a:rPr>
              <a:t>.</a:t>
            </a:r>
            <a:endParaRPr lang="es-CO" sz="2400" noProof="1">
              <a:solidFill>
                <a:schemeClr val="bg2">
                  <a:lumMod val="25000"/>
                </a:schemeClr>
              </a:solidFill>
              <a:latin typeface="Candara" panose="020E0502030303020204" pitchFamily="34" charset="0"/>
            </a:endParaRPr>
          </a:p>
          <a:p>
            <a:pPr algn="just"/>
            <a:endParaRPr lang="es-CO" sz="2400" b="1" noProof="1">
              <a:solidFill>
                <a:schemeClr val="bg2">
                  <a:lumMod val="25000"/>
                </a:schemeClr>
              </a:solidFill>
              <a:latin typeface="Candara"/>
            </a:endParaRPr>
          </a:p>
        </p:txBody>
      </p:sp>
      <p:sp>
        <p:nvSpPr>
          <p:cNvPr id="3" name="CuadroTexto 2">
            <a:extLst>
              <a:ext uri="{FF2B5EF4-FFF2-40B4-BE49-F238E27FC236}">
                <a16:creationId xmlns:a16="http://schemas.microsoft.com/office/drawing/2014/main" id="{B9E679A8-C20F-630F-8DD8-25F9FC2D775A}"/>
              </a:ext>
            </a:extLst>
          </p:cNvPr>
          <p:cNvSpPr txBox="1"/>
          <p:nvPr/>
        </p:nvSpPr>
        <p:spPr>
          <a:xfrm>
            <a:off x="6935567" y="1848256"/>
            <a:ext cx="4473609" cy="3293209"/>
          </a:xfrm>
          <a:prstGeom prst="rect">
            <a:avLst/>
          </a:prstGeom>
          <a:noFill/>
          <a:ln>
            <a:solidFill>
              <a:srgbClr val="3952FF"/>
            </a:solidFill>
          </a:ln>
        </p:spPr>
        <p:txBody>
          <a:bodyPr wrap="square">
            <a:spAutoFit/>
          </a:bodyPr>
          <a:lstStyle/>
          <a:p>
            <a:pPr>
              <a:buNone/>
            </a:pPr>
            <a:r>
              <a:rPr lang="es-MX" sz="1600" b="1"/>
              <a:t>💭 ¿Qué es una raíz cuadrada?</a:t>
            </a:r>
          </a:p>
          <a:p>
            <a:pPr>
              <a:buNone/>
            </a:pPr>
            <a:r>
              <a:rPr lang="es-MX" sz="1600"/>
              <a:t>Imagina que tienes un equipo de fútbol y quieres hacer </a:t>
            </a:r>
            <a:r>
              <a:rPr lang="es-MX" sz="1600" b="1"/>
              <a:t>dos equipos iguales</a:t>
            </a:r>
            <a:r>
              <a:rPr lang="es-MX" sz="1600"/>
              <a:t> con los mismos jugadores.</a:t>
            </a:r>
            <a:br>
              <a:rPr lang="es-MX" sz="1600"/>
            </a:br>
            <a:r>
              <a:rPr lang="es-MX" sz="1600"/>
              <a:t>La </a:t>
            </a:r>
            <a:r>
              <a:rPr lang="es-MX" sz="1600" b="1"/>
              <a:t>raíz cuadrada</a:t>
            </a:r>
            <a:r>
              <a:rPr lang="es-MX" sz="1600"/>
              <a:t> te dice </a:t>
            </a:r>
            <a:r>
              <a:rPr lang="es-MX" sz="1600" b="1"/>
              <a:t>cuántos jugadores hay en cada equipo</a:t>
            </a:r>
            <a:r>
              <a:rPr lang="es-MX" sz="1600"/>
              <a:t> si los divides en partes iguales.</a:t>
            </a:r>
          </a:p>
          <a:p>
            <a:pPr>
              <a:buNone/>
            </a:pPr>
            <a:r>
              <a:rPr lang="es-MX" sz="1600"/>
              <a:t>Por ejemplo:</a:t>
            </a:r>
          </a:p>
          <a:p>
            <a:pPr>
              <a:buFont typeface="Arial" panose="020B0604020202020204" pitchFamily="34" charset="0"/>
              <a:buChar char="•"/>
            </a:pPr>
            <a:r>
              <a:rPr lang="es-MX" sz="1600"/>
              <a:t>Si tienes </a:t>
            </a:r>
            <a:r>
              <a:rPr lang="es-MX" sz="1600" b="1"/>
              <a:t>9 jugadores</a:t>
            </a:r>
            <a:r>
              <a:rPr lang="es-MX" sz="1600"/>
              <a:t>, ¿puedes hacer </a:t>
            </a:r>
            <a:r>
              <a:rPr lang="es-MX" sz="1600" b="1"/>
              <a:t>2 equipos iguales</a:t>
            </a:r>
            <a:r>
              <a:rPr lang="es-MX" sz="1600"/>
              <a:t>?</a:t>
            </a:r>
            <a:br>
              <a:rPr lang="es-MX" sz="1600"/>
            </a:br>
            <a:r>
              <a:rPr lang="es-MX" sz="1600"/>
              <a:t>👉 </a:t>
            </a:r>
            <a:r>
              <a:rPr lang="es-MX" sz="1600">
                <a:highlight>
                  <a:srgbClr val="FFFF00"/>
                </a:highlight>
              </a:rPr>
              <a:t>Sí: </a:t>
            </a:r>
            <a:r>
              <a:rPr lang="es-MX" sz="1600" b="1">
                <a:highlight>
                  <a:srgbClr val="FFFF00"/>
                </a:highlight>
              </a:rPr>
              <a:t>3 jugadores en cada equipo</a:t>
            </a:r>
            <a:r>
              <a:rPr lang="es-MX" sz="1600">
                <a:highlight>
                  <a:srgbClr val="FFFF00"/>
                </a:highlight>
              </a:rPr>
              <a:t>, porque </a:t>
            </a:r>
            <a:r>
              <a:rPr lang="es-MX" sz="1600" b="1">
                <a:highlight>
                  <a:srgbClr val="FFFF00"/>
                </a:highlight>
              </a:rPr>
              <a:t>3 x 3 = 9</a:t>
            </a:r>
            <a:br>
              <a:rPr lang="es-MX" sz="1600">
                <a:highlight>
                  <a:srgbClr val="FFFF00"/>
                </a:highlight>
              </a:rPr>
            </a:br>
            <a:r>
              <a:rPr lang="es-MX" sz="1600"/>
              <a:t>Entonces:</a:t>
            </a:r>
            <a:br>
              <a:rPr lang="es-MX" sz="1600"/>
            </a:br>
            <a:r>
              <a:rPr lang="es-MX" sz="1600"/>
              <a:t>📣 </a:t>
            </a:r>
            <a:r>
              <a:rPr lang="es-MX" sz="1600" b="1"/>
              <a:t>La raíz cuadrada de 9 es 3</a:t>
            </a:r>
            <a:r>
              <a:rPr lang="es-MX" sz="1600"/>
              <a:t>.</a:t>
            </a:r>
          </a:p>
        </p:txBody>
      </p:sp>
      <p:pic>
        <p:nvPicPr>
          <p:cNvPr id="4" name="Imagen 3">
            <a:extLst>
              <a:ext uri="{FF2B5EF4-FFF2-40B4-BE49-F238E27FC236}">
                <a16:creationId xmlns:a16="http://schemas.microsoft.com/office/drawing/2014/main" id="{B23D6C5C-C2F9-E1F7-6A3F-61815734575D}"/>
              </a:ext>
            </a:extLst>
          </p:cNvPr>
          <p:cNvPicPr>
            <a:picLocks noChangeAspect="1"/>
          </p:cNvPicPr>
          <p:nvPr/>
        </p:nvPicPr>
        <p:blipFill>
          <a:blip r:embed="rId3"/>
          <a:stretch>
            <a:fillRect/>
          </a:stretch>
        </p:blipFill>
        <p:spPr>
          <a:xfrm>
            <a:off x="11020832" y="6090325"/>
            <a:ext cx="1928510" cy="1981201"/>
          </a:xfrm>
          <a:prstGeom prst="rect">
            <a:avLst/>
          </a:prstGeom>
        </p:spPr>
      </p:pic>
      <p:pic>
        <p:nvPicPr>
          <p:cNvPr id="9" name="Imagen 8" descr="Logotipo&#10;&#10;El contenido generado por IA puede ser incorrecto.">
            <a:extLst>
              <a:ext uri="{FF2B5EF4-FFF2-40B4-BE49-F238E27FC236}">
                <a16:creationId xmlns:a16="http://schemas.microsoft.com/office/drawing/2014/main" id="{79F5611C-E3F5-E332-7379-ACCA46056519}"/>
              </a:ext>
            </a:extLst>
          </p:cNvPr>
          <p:cNvPicPr>
            <a:picLocks noChangeAspect="1"/>
          </p:cNvPicPr>
          <p:nvPr/>
        </p:nvPicPr>
        <p:blipFill>
          <a:blip r:embed="rId4"/>
          <a:stretch>
            <a:fillRect/>
          </a:stretch>
        </p:blipFill>
        <p:spPr>
          <a:xfrm>
            <a:off x="10661172" y="-502902"/>
            <a:ext cx="1969042" cy="2102797"/>
          </a:xfrm>
          <a:prstGeom prst="rect">
            <a:avLst/>
          </a:prstGeom>
        </p:spPr>
      </p:pic>
      <p:sp>
        <p:nvSpPr>
          <p:cNvPr id="13" name="CuadroTexto 12">
            <a:extLst>
              <a:ext uri="{FF2B5EF4-FFF2-40B4-BE49-F238E27FC236}">
                <a16:creationId xmlns:a16="http://schemas.microsoft.com/office/drawing/2014/main" id="{03081B86-C44C-4BA3-ED57-EE75DCF86FBC}"/>
              </a:ext>
            </a:extLst>
          </p:cNvPr>
          <p:cNvSpPr txBox="1"/>
          <p:nvPr/>
        </p:nvSpPr>
        <p:spPr>
          <a:xfrm>
            <a:off x="3785679" y="543127"/>
            <a:ext cx="63586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CO" sz="4000" b="1">
                <a:solidFill>
                  <a:srgbClr val="005BD6"/>
                </a:solidFill>
                <a:latin typeface="ADLaM Display"/>
                <a:ea typeface="ADLaM Display"/>
                <a:cs typeface="ADLaM Display"/>
              </a:rPr>
              <a:t>¡Importante!</a:t>
            </a:r>
          </a:p>
        </p:txBody>
      </p:sp>
      <p:cxnSp>
        <p:nvCxnSpPr>
          <p:cNvPr id="5" name="Conector recto de flecha 4">
            <a:extLst>
              <a:ext uri="{FF2B5EF4-FFF2-40B4-BE49-F238E27FC236}">
                <a16:creationId xmlns:a16="http://schemas.microsoft.com/office/drawing/2014/main" id="{050CC54E-DB32-FD46-0C85-5AEC62B8FAFE}"/>
              </a:ext>
            </a:extLst>
          </p:cNvPr>
          <p:cNvCxnSpPr>
            <a:cxnSpLocks/>
          </p:cNvCxnSpPr>
          <p:nvPr/>
        </p:nvCxnSpPr>
        <p:spPr>
          <a:xfrm flipV="1">
            <a:off x="6096000" y="3429000"/>
            <a:ext cx="839567" cy="20574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CuadroTexto 9">
            <a:extLst>
              <a:ext uri="{FF2B5EF4-FFF2-40B4-BE49-F238E27FC236}">
                <a16:creationId xmlns:a16="http://schemas.microsoft.com/office/drawing/2014/main" id="{F791E711-62BF-832C-9609-E2DF58ED97E3}"/>
              </a:ext>
            </a:extLst>
          </p:cNvPr>
          <p:cNvSpPr txBox="1"/>
          <p:nvPr/>
        </p:nvSpPr>
        <p:spPr>
          <a:xfrm>
            <a:off x="603003" y="5483876"/>
            <a:ext cx="5632906" cy="830997"/>
          </a:xfrm>
          <a:prstGeom prst="rect">
            <a:avLst/>
          </a:prstGeom>
          <a:solidFill>
            <a:srgbClr val="3952FF"/>
          </a:solidFill>
          <a:ln>
            <a:noFill/>
          </a:ln>
        </p:spPr>
        <p:txBody>
          <a:bodyPr wrap="square" rtlCol="0" anchor="ctr">
            <a:spAutoFit/>
          </a:bodyPr>
          <a:lstStyle/>
          <a:p>
            <a:r>
              <a:rPr lang="es-CO" sz="2400" b="1" noProof="1">
                <a:solidFill>
                  <a:schemeClr val="bg1"/>
                </a:solidFill>
                <a:latin typeface="Candara"/>
              </a:rPr>
              <a:t>Enseñar a los estudiantes ser super críticos con las respuestas de la IA</a:t>
            </a:r>
            <a:r>
              <a:rPr lang="es-CO" sz="2400" noProof="1">
                <a:solidFill>
                  <a:schemeClr val="bg1"/>
                </a:solidFill>
                <a:latin typeface="Candara"/>
              </a:rPr>
              <a:t>.</a:t>
            </a:r>
            <a:endParaRPr lang="es-CO" sz="2400" noProof="1">
              <a:solidFill>
                <a:schemeClr val="bg1"/>
              </a:solidFill>
              <a:latin typeface="Candara" panose="020E0502030303020204" pitchFamily="34" charset="0"/>
            </a:endParaRPr>
          </a:p>
        </p:txBody>
      </p:sp>
    </p:spTree>
    <p:extLst>
      <p:ext uri="{BB962C8B-B14F-4D97-AF65-F5344CB8AC3E}">
        <p14:creationId xmlns:p14="http://schemas.microsoft.com/office/powerpoint/2010/main" val="3314368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5CD66-DAAC-F885-5195-82AD9E457A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144F69F-6951-EE8F-A3A2-8CCDD837DAF7}"/>
              </a:ext>
            </a:extLst>
          </p:cNvPr>
          <p:cNvPicPr>
            <a:picLocks noChangeAspect="1"/>
          </p:cNvPicPr>
          <p:nvPr/>
        </p:nvPicPr>
        <p:blipFill>
          <a:blip r:embed="rId3"/>
          <a:stretch>
            <a:fillRect/>
          </a:stretch>
        </p:blipFill>
        <p:spPr>
          <a:xfrm>
            <a:off x="10470933" y="4483796"/>
            <a:ext cx="3223492" cy="3389651"/>
          </a:xfrm>
          <a:prstGeom prst="rect">
            <a:avLst/>
          </a:prstGeom>
        </p:spPr>
      </p:pic>
      <p:pic>
        <p:nvPicPr>
          <p:cNvPr id="6" name="Imagen 5">
            <a:extLst>
              <a:ext uri="{FF2B5EF4-FFF2-40B4-BE49-F238E27FC236}">
                <a16:creationId xmlns:a16="http://schemas.microsoft.com/office/drawing/2014/main" id="{24E6E017-3FB7-42E1-74D0-5FC64C718E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948" y="0"/>
            <a:ext cx="3518812" cy="1668136"/>
          </a:xfrm>
          <a:prstGeom prst="rect">
            <a:avLst/>
          </a:prstGeom>
        </p:spPr>
      </p:pic>
      <p:sp>
        <p:nvSpPr>
          <p:cNvPr id="13" name="CuadroTexto 12">
            <a:extLst>
              <a:ext uri="{FF2B5EF4-FFF2-40B4-BE49-F238E27FC236}">
                <a16:creationId xmlns:a16="http://schemas.microsoft.com/office/drawing/2014/main" id="{46198247-540E-F087-2993-09164FDED272}"/>
              </a:ext>
            </a:extLst>
          </p:cNvPr>
          <p:cNvSpPr txBox="1"/>
          <p:nvPr/>
        </p:nvSpPr>
        <p:spPr>
          <a:xfrm>
            <a:off x="3045766" y="476866"/>
            <a:ext cx="63586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CO" sz="4000" b="1" dirty="0">
                <a:solidFill>
                  <a:srgbClr val="005BD6"/>
                </a:solidFill>
                <a:latin typeface="ADLaM Display"/>
                <a:ea typeface="ADLaM Display"/>
                <a:cs typeface="ADLaM Display"/>
              </a:rPr>
              <a:t>Para cerrar</a:t>
            </a:r>
            <a:endParaRPr lang="es-ES" dirty="0"/>
          </a:p>
        </p:txBody>
      </p:sp>
      <p:sp>
        <p:nvSpPr>
          <p:cNvPr id="24" name="Rectángulo 23">
            <a:extLst>
              <a:ext uri="{FF2B5EF4-FFF2-40B4-BE49-F238E27FC236}">
                <a16:creationId xmlns:a16="http://schemas.microsoft.com/office/drawing/2014/main" id="{3D3A8BCD-2187-4B6B-5FA1-656795757396}"/>
              </a:ext>
            </a:extLst>
          </p:cNvPr>
          <p:cNvSpPr/>
          <p:nvPr/>
        </p:nvSpPr>
        <p:spPr>
          <a:xfrm>
            <a:off x="729607" y="1669774"/>
            <a:ext cx="10513016" cy="4893647"/>
          </a:xfrm>
          <a:prstGeom prst="rect">
            <a:avLst/>
          </a:prstGeom>
        </p:spPr>
        <p:txBody>
          <a:bodyPr wrap="square" lIns="91440" tIns="45720" rIns="91440" bIns="45720" anchor="t">
            <a:spAutoFit/>
          </a:bodyPr>
          <a:lstStyle/>
          <a:p>
            <a:pPr algn="just"/>
            <a:r>
              <a:rPr lang="es-CO" sz="2400" b="1" noProof="1">
                <a:solidFill>
                  <a:schemeClr val="bg2">
                    <a:lumMod val="25000"/>
                  </a:schemeClr>
                </a:solidFill>
                <a:latin typeface="Candara"/>
              </a:rPr>
              <a:t>DEBES empezar a utilizar IA, “invitala a la mesa”.</a:t>
            </a:r>
          </a:p>
          <a:p>
            <a:pPr algn="just"/>
            <a:endParaRPr lang="es-CO" sz="2400" b="1" noProof="1">
              <a:solidFill>
                <a:schemeClr val="bg2">
                  <a:lumMod val="25000"/>
                </a:schemeClr>
              </a:solidFill>
              <a:latin typeface="Candara"/>
            </a:endParaRPr>
          </a:p>
          <a:p>
            <a:pPr algn="just"/>
            <a:r>
              <a:rPr lang="es-CO" sz="2400" b="1" noProof="1">
                <a:solidFill>
                  <a:schemeClr val="bg2">
                    <a:lumMod val="25000"/>
                  </a:schemeClr>
                </a:solidFill>
                <a:latin typeface="Candara"/>
              </a:rPr>
              <a:t>Es una conversación, tu prompt no tiene que ser perfecto la primera vez. Sigue hablando con el “robot” hasta que te dé lo que quieres. NO LE TENGAS MIEDO… No tienes que pagar, y el modelo de IA que uses al principio es irrelevante.</a:t>
            </a:r>
          </a:p>
          <a:p>
            <a:pPr algn="just"/>
            <a:endParaRPr lang="es-CO" sz="2400" b="1" noProof="1">
              <a:solidFill>
                <a:schemeClr val="bg2">
                  <a:lumMod val="25000"/>
                </a:schemeClr>
              </a:solidFill>
              <a:latin typeface="Candara"/>
            </a:endParaRPr>
          </a:p>
          <a:p>
            <a:pPr algn="just"/>
            <a:r>
              <a:rPr lang="es-CO" sz="2400" b="1" noProof="1">
                <a:solidFill>
                  <a:schemeClr val="bg2">
                    <a:lumMod val="25000"/>
                  </a:schemeClr>
                </a:solidFill>
                <a:latin typeface="Candara"/>
              </a:rPr>
              <a:t>Para no perderte, empieza sustituyendo tareas repetitivas que te quitan tiempo, como los ejemplos que dimos, y verás que pronto pasarás a cosas más complejas.</a:t>
            </a:r>
          </a:p>
          <a:p>
            <a:pPr algn="just"/>
            <a:endParaRPr lang="es-CO" sz="2400" b="1" noProof="1">
              <a:solidFill>
                <a:schemeClr val="bg2">
                  <a:lumMod val="25000"/>
                </a:schemeClr>
              </a:solidFill>
              <a:latin typeface="Candara"/>
            </a:endParaRPr>
          </a:p>
          <a:p>
            <a:pPr algn="just"/>
            <a:r>
              <a:rPr lang="es-CO" sz="2400" b="1" noProof="1">
                <a:solidFill>
                  <a:schemeClr val="bg2">
                    <a:lumMod val="25000"/>
                  </a:schemeClr>
                </a:solidFill>
                <a:latin typeface="Candara"/>
              </a:rPr>
              <a:t>Diviertete, haz preguntas raras, pide ayuda en tus proyectos personales, tips para viajes, ¡lo que se te ocurra! Mientras más lo uses mejor te va a ir.</a:t>
            </a:r>
          </a:p>
        </p:txBody>
      </p:sp>
      <p:pic>
        <p:nvPicPr>
          <p:cNvPr id="5" name="Imagen 4">
            <a:extLst>
              <a:ext uri="{FF2B5EF4-FFF2-40B4-BE49-F238E27FC236}">
                <a16:creationId xmlns:a16="http://schemas.microsoft.com/office/drawing/2014/main" id="{DCC59FAB-AACB-A99F-2F10-10AC5E985701}"/>
              </a:ext>
            </a:extLst>
          </p:cNvPr>
          <p:cNvPicPr>
            <a:picLocks noChangeAspect="1"/>
          </p:cNvPicPr>
          <p:nvPr/>
        </p:nvPicPr>
        <p:blipFill>
          <a:blip r:embed="rId5"/>
          <a:stretch>
            <a:fillRect/>
          </a:stretch>
        </p:blipFill>
        <p:spPr>
          <a:xfrm>
            <a:off x="9023683" y="-770412"/>
            <a:ext cx="3695700" cy="3886200"/>
          </a:xfrm>
          <a:prstGeom prst="rect">
            <a:avLst/>
          </a:prstGeom>
        </p:spPr>
      </p:pic>
    </p:spTree>
    <p:extLst>
      <p:ext uri="{BB962C8B-B14F-4D97-AF65-F5344CB8AC3E}">
        <p14:creationId xmlns:p14="http://schemas.microsoft.com/office/powerpoint/2010/main" val="2338288774"/>
      </p:ext>
    </p:extLst>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53E5A41-C3E4-A379-C1D5-D1A0E17E5F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330772" cy="6936059"/>
          </a:xfrm>
          <a:prstGeom prst="rect">
            <a:avLst/>
          </a:prstGeom>
        </p:spPr>
      </p:pic>
      <p:pic>
        <p:nvPicPr>
          <p:cNvPr id="5" name="Imagen 4">
            <a:extLst>
              <a:ext uri="{FF2B5EF4-FFF2-40B4-BE49-F238E27FC236}">
                <a16:creationId xmlns:a16="http://schemas.microsoft.com/office/drawing/2014/main" id="{FB1D4E45-557E-7BB9-36BD-5EC82E64D9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85023" y="914400"/>
            <a:ext cx="5111646" cy="5943600"/>
          </a:xfrm>
          <a:prstGeom prst="rect">
            <a:avLst/>
          </a:prstGeom>
        </p:spPr>
      </p:pic>
      <p:sp>
        <p:nvSpPr>
          <p:cNvPr id="7" name="CuadroTexto 6">
            <a:extLst>
              <a:ext uri="{FF2B5EF4-FFF2-40B4-BE49-F238E27FC236}">
                <a16:creationId xmlns:a16="http://schemas.microsoft.com/office/drawing/2014/main" id="{97F822F1-84C0-8910-4182-9B98672EB289}"/>
              </a:ext>
            </a:extLst>
          </p:cNvPr>
          <p:cNvSpPr txBox="1"/>
          <p:nvPr/>
        </p:nvSpPr>
        <p:spPr>
          <a:xfrm>
            <a:off x="1539634" y="4000936"/>
            <a:ext cx="5446198" cy="1323439"/>
          </a:xfrm>
          <a:prstGeom prst="rect">
            <a:avLst/>
          </a:prstGeom>
          <a:noFill/>
        </p:spPr>
        <p:txBody>
          <a:bodyPr wrap="square" rtlCol="0">
            <a:spAutoFit/>
          </a:bodyPr>
          <a:lstStyle/>
          <a:p>
            <a:r>
              <a:rPr lang="es-CO" sz="8000" b="0" i="0">
                <a:solidFill>
                  <a:srgbClr val="183C6F"/>
                </a:solidFill>
                <a:effectLst/>
                <a:latin typeface="DK Jalebi" panose="02000000000000000000" pitchFamily="2" charset="77"/>
              </a:rPr>
              <a:t>¡</a:t>
            </a:r>
            <a:r>
              <a:rPr lang="es-CO" sz="8000">
                <a:solidFill>
                  <a:srgbClr val="183C6F"/>
                </a:solidFill>
                <a:latin typeface="DK Jalebi" panose="02000000000000000000" pitchFamily="2" charset="77"/>
              </a:rPr>
              <a:t>GRACIAS!</a:t>
            </a:r>
          </a:p>
        </p:txBody>
      </p:sp>
      <p:sp>
        <p:nvSpPr>
          <p:cNvPr id="8" name="Rectángulo 7">
            <a:extLst>
              <a:ext uri="{FF2B5EF4-FFF2-40B4-BE49-F238E27FC236}">
                <a16:creationId xmlns:a16="http://schemas.microsoft.com/office/drawing/2014/main" id="{F29F2567-F74F-95F4-C599-E4A29C217E64}"/>
              </a:ext>
            </a:extLst>
          </p:cNvPr>
          <p:cNvSpPr/>
          <p:nvPr/>
        </p:nvSpPr>
        <p:spPr>
          <a:xfrm>
            <a:off x="1376349" y="3731507"/>
            <a:ext cx="5047483" cy="97295"/>
          </a:xfrm>
          <a:prstGeom prst="rect">
            <a:avLst/>
          </a:prstGeom>
          <a:solidFill>
            <a:srgbClr val="183C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9" name="Imagen 8">
            <a:extLst>
              <a:ext uri="{FF2B5EF4-FFF2-40B4-BE49-F238E27FC236}">
                <a16:creationId xmlns:a16="http://schemas.microsoft.com/office/drawing/2014/main" id="{37DE4F8D-C9DD-63C1-0F13-4D2DA5E8FA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8037" y="5325710"/>
            <a:ext cx="5957185" cy="1083908"/>
          </a:xfrm>
          <a:prstGeom prst="rect">
            <a:avLst/>
          </a:prstGeom>
        </p:spPr>
      </p:pic>
      <p:sp>
        <p:nvSpPr>
          <p:cNvPr id="10" name="CuadroTexto 9">
            <a:extLst>
              <a:ext uri="{FF2B5EF4-FFF2-40B4-BE49-F238E27FC236}">
                <a16:creationId xmlns:a16="http://schemas.microsoft.com/office/drawing/2014/main" id="{533FB3B5-7ED6-6B05-64AE-EC4D90823C8D}"/>
              </a:ext>
            </a:extLst>
          </p:cNvPr>
          <p:cNvSpPr txBox="1"/>
          <p:nvPr/>
        </p:nvSpPr>
        <p:spPr>
          <a:xfrm>
            <a:off x="1376349" y="5619355"/>
            <a:ext cx="4191140" cy="461665"/>
          </a:xfrm>
          <a:prstGeom prst="rect">
            <a:avLst/>
          </a:prstGeom>
          <a:noFill/>
        </p:spPr>
        <p:txBody>
          <a:bodyPr wrap="square" rtlCol="0">
            <a:spAutoFit/>
          </a:bodyPr>
          <a:lstStyle/>
          <a:p>
            <a:pPr algn="ctr"/>
            <a:r>
              <a:rPr lang="es-CO" sz="2400">
                <a:solidFill>
                  <a:srgbClr val="183C6F"/>
                </a:solidFill>
                <a:latin typeface="DK Jalebi" panose="02000000000000000000" pitchFamily="2" charset="77"/>
              </a:rPr>
              <a:t>Fernando Revilla - Grupo SM</a:t>
            </a:r>
          </a:p>
        </p:txBody>
      </p:sp>
      <p:pic>
        <p:nvPicPr>
          <p:cNvPr id="11" name="Imagen 10">
            <a:extLst>
              <a:ext uri="{FF2B5EF4-FFF2-40B4-BE49-F238E27FC236}">
                <a16:creationId xmlns:a16="http://schemas.microsoft.com/office/drawing/2014/main" id="{034B2ACD-661E-D96A-5126-8660EFBA74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8029" y="338647"/>
            <a:ext cx="7156994" cy="3392860"/>
          </a:xfrm>
          <a:prstGeom prst="rect">
            <a:avLst/>
          </a:prstGeom>
        </p:spPr>
      </p:pic>
    </p:spTree>
    <p:extLst>
      <p:ext uri="{BB962C8B-B14F-4D97-AF65-F5344CB8AC3E}">
        <p14:creationId xmlns:p14="http://schemas.microsoft.com/office/powerpoint/2010/main" val="286507578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TotalTime>
  <Words>2322</Words>
  <Application>Microsoft Office PowerPoint</Application>
  <PresentationFormat>Panorámica</PresentationFormat>
  <Paragraphs>224</Paragraphs>
  <Slides>24</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24</vt:i4>
      </vt:variant>
    </vt:vector>
  </HeadingPairs>
  <TitlesOfParts>
    <vt:vector size="35" baseType="lpstr">
      <vt:lpstr>DK Jalebi</vt:lpstr>
      <vt:lpstr>Mangal Pro</vt:lpstr>
      <vt:lpstr>Arial</vt:lpstr>
      <vt:lpstr>Times New Roman</vt:lpstr>
      <vt:lpstr>Candara</vt:lpstr>
      <vt:lpstr>Aptos Display</vt:lpstr>
      <vt:lpstr>Calibri</vt:lpstr>
      <vt:lpstr>Corbel</vt:lpstr>
      <vt:lpstr>ADLaM Display</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Mendez Wiches, Cristian Camilo</dc:creator>
  <cp:lastModifiedBy>Revilla Gabari, Fernando</cp:lastModifiedBy>
  <cp:revision>34</cp:revision>
  <dcterms:created xsi:type="dcterms:W3CDTF">2025-03-10T20:45:32Z</dcterms:created>
  <dcterms:modified xsi:type="dcterms:W3CDTF">2025-06-06T13:22:06Z</dcterms:modified>
</cp:coreProperties>
</file>