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9" r:id="rId3"/>
    <p:sldId id="304" r:id="rId4"/>
    <p:sldId id="305" r:id="rId5"/>
    <p:sldId id="306" r:id="rId6"/>
    <p:sldId id="307" r:id="rId7"/>
    <p:sldId id="303" r:id="rId8"/>
    <p:sldId id="302" r:id="rId9"/>
    <p:sldId id="301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14D"/>
    <a:srgbClr val="FFC600"/>
    <a:srgbClr val="D7DB46"/>
    <a:srgbClr val="DBFEFE"/>
    <a:srgbClr val="00C3BD"/>
    <a:srgbClr val="A9DAF3"/>
    <a:srgbClr val="F2FDF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8"/>
    <p:restoredTop sz="94014"/>
  </p:normalViewPr>
  <p:slideViewPr>
    <p:cSldViewPr snapToGrid="0" snapToObjects="1">
      <p:cViewPr varScale="1">
        <p:scale>
          <a:sx n="120" d="100"/>
          <a:sy n="120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39680-9BD8-F841-AFAD-ED0989D30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BFDB0E-EAD0-2847-B261-5748334FB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6E1A05-4D66-6448-B022-A038CEF8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CF0C67-F07A-ED4F-8ADA-4ED49B9C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1F498A-2DF9-B544-92E1-5A7B3D4D4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460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03B62-39B2-9647-9B5E-C60E60073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AD1F63-C133-244A-8805-1C1F3266B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E52808-3032-F340-9285-FDC8AE2C0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439A4A-F458-6842-A96F-15A5D1608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94DC89-2258-5C4F-B6FB-753F23EF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35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F36F4-E45B-D14C-BE81-ECD90EBF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41B939-0AD4-6B40-B4CF-3D957C566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D78BA2-1C01-DA42-83C0-C5FD8E7B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1B5B28-485C-9449-8FE6-1C1485A5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53C0DA-50B7-3343-849F-244DA781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3136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444E94-8A19-BD46-9035-B8FC692E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02ADCD-5D5E-DE49-B02A-96B87991F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0A3282-3113-9A45-9799-108F21A37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22F8FD-C731-2C4E-9FC0-114DF820A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0F1E74-97CA-EB47-B179-AE4AE307E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7FA4A1-B132-4044-B8B6-2CC826D3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837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8EEC4-BDC0-C942-A39B-7D3534C1E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234D4F-F6FC-DE48-808D-8D0915CF3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15498F-CC79-484F-AD47-6E61DD87B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10B1F5-EC99-4F48-9EB5-57BAF2E9F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3C9214-385E-EA4C-BAA2-E703B3236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28B62B-91A2-D449-8EF8-DE8F63DC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587E96D-724D-214A-AA94-AB7A70FED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724D9C-A0F9-8C4F-B035-A4CB5007D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05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19D45-694C-2541-8C44-89A34B99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480782-4DDF-294C-90FC-213A56AE7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292BA7-A641-D04C-8D04-6CCF8B15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429C57-0AC6-8345-BE77-1581E53D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87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07F7AD-DD4B-1C45-BCBE-0541CDEC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492EFA-6423-9949-A88C-48E4F3E4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5CA23D-9A19-5C4D-B911-CE7A79F6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538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F754B-8A96-3C47-A1DC-2E5D66DC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99A7EE-D095-B642-B902-7126A64C9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B98F4B-A6F5-8744-A53B-C2BF23584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B2BC7B-78CC-3549-9D26-71BE6FDE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16F674-3977-2940-91FD-E4F528A6F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8BCC31-F114-2C48-B257-A323888F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7590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B8C57-AA0C-5840-A0D8-9DC58A5A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653FFA5-25DE-4B41-9B94-0B07B3FFC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FB40D9-09AB-A848-96FC-5EE161B11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F8EFEF-03BF-DF49-8B0C-0A3B00F5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87559F-3FAB-BB4A-B993-EE72C2E1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D164CD-D316-6843-98DE-6EDF4A12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157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6D2EC-F5C7-AE46-A460-ADC7AD96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0848F3-7E12-F34D-A5DB-4A1141121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8ADD62-F01E-5145-B997-322EFA928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B13221-D2F5-AE45-9951-5A582B07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0C9862-6B60-6D41-995C-B0A957E8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843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020F1F-3C54-EF49-8232-8E90F2701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6D6FE3-B634-FF40-977A-D9DE1DD8A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BBBA6A-69FB-7148-B690-2E0D88512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386085-13D8-9749-9E11-846A6132A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652C42-DEC0-1940-9C4D-65AF3D190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144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02040CB-DC09-C74E-814F-606E6781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E1431F-4308-6D44-B1BA-180A7564F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1A817-1E6B-2540-9CE5-60722023D7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3732F-5F28-C74C-B862-C20CE96EA19B}" type="datetimeFigureOut">
              <a:rPr lang="es-CO" smtClean="0"/>
              <a:t>16/04/21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40A9FA-929C-B245-A710-36E01533F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490722-9D06-EC45-A4FC-0B0F51D32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04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upo de personas junto a un niño&#10;&#10;Descripción generada automáticamente con confianza media">
            <a:extLst>
              <a:ext uri="{FF2B5EF4-FFF2-40B4-BE49-F238E27FC236}">
                <a16:creationId xmlns:a16="http://schemas.microsoft.com/office/drawing/2014/main" id="{00A2B6E5-D067-7F4E-83D0-AEC861BD32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46797F9-0BE6-404A-9335-BBEF9BD3F487}"/>
              </a:ext>
            </a:extLst>
          </p:cNvPr>
          <p:cNvSpPr/>
          <p:nvPr/>
        </p:nvSpPr>
        <p:spPr>
          <a:xfrm>
            <a:off x="720436" y="5512232"/>
            <a:ext cx="9157855" cy="774965"/>
          </a:xfrm>
          <a:prstGeom prst="rect">
            <a:avLst/>
          </a:prstGeom>
          <a:solidFill>
            <a:srgbClr val="00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46614F0-483B-A149-9955-597839846423}"/>
              </a:ext>
            </a:extLst>
          </p:cNvPr>
          <p:cNvSpPr/>
          <p:nvPr/>
        </p:nvSpPr>
        <p:spPr>
          <a:xfrm>
            <a:off x="2875572" y="4731387"/>
            <a:ext cx="9316427" cy="791241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D36CB6E-69B6-5F47-BA24-60CA4FA5C0FA}"/>
              </a:ext>
            </a:extLst>
          </p:cNvPr>
          <p:cNvSpPr/>
          <p:nvPr/>
        </p:nvSpPr>
        <p:spPr>
          <a:xfrm>
            <a:off x="3282398" y="4681018"/>
            <a:ext cx="87704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5400" b="1" dirty="0">
                <a:solidFill>
                  <a:srgbClr val="00214D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CLAVES PEDAGÓGICAS PARA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005F447-957D-794B-AF0B-002D728C37DF}"/>
              </a:ext>
            </a:extLst>
          </p:cNvPr>
          <p:cNvSpPr/>
          <p:nvPr/>
        </p:nvSpPr>
        <p:spPr>
          <a:xfrm>
            <a:off x="907043" y="5555040"/>
            <a:ext cx="874803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3800" dirty="0">
                <a:solidFill>
                  <a:schemeClr val="bg1"/>
                </a:solidFill>
              </a:rPr>
              <a:t>CONSTRUIR UN PACTO EDUCATIVO GLOBAL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55BBDCA-FE34-DC4D-B73F-17D21C15F4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689" y="3740008"/>
            <a:ext cx="4614805" cy="91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1176F59-4880-F640-B890-F95A86E29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0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11B874F-668F-2F48-B20E-A0FCABB8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9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C5EE160-63B2-9244-AC2B-BE2AC6674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51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BF3FD9-962A-3643-A199-532DEBC93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0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4267431-ADB7-0E47-9EB7-CA6CA7777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1EFD041-79DC-3349-B5B9-C4713F90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5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sentadas posando para una foto&#10;&#10;Descripción generada automáticamente con confianza baja">
            <a:extLst>
              <a:ext uri="{FF2B5EF4-FFF2-40B4-BE49-F238E27FC236}">
                <a16:creationId xmlns:a16="http://schemas.microsoft.com/office/drawing/2014/main" id="{2093C544-28AC-6D48-89D2-75F3B2DA6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58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conjunto de árboles&#10;&#10;Descripción generada automáticamente con confianza baja">
            <a:extLst>
              <a:ext uri="{FF2B5EF4-FFF2-40B4-BE49-F238E27FC236}">
                <a16:creationId xmlns:a16="http://schemas.microsoft.com/office/drawing/2014/main" id="{E1FB9B65-C7F4-4748-ACC3-6375274B9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10836"/>
            <a:ext cx="12192000" cy="6968834"/>
          </a:xfrm>
          <a:prstGeom prst="rect">
            <a:avLst/>
          </a:prstGeom>
        </p:spPr>
      </p:pic>
      <p:sp>
        <p:nvSpPr>
          <p:cNvPr id="3" name="Lágrima 2">
            <a:extLst>
              <a:ext uri="{FF2B5EF4-FFF2-40B4-BE49-F238E27FC236}">
                <a16:creationId xmlns:a16="http://schemas.microsoft.com/office/drawing/2014/main" id="{422F9A0F-8796-2445-BAD9-2471C8E8837A}"/>
              </a:ext>
            </a:extLst>
          </p:cNvPr>
          <p:cNvSpPr/>
          <p:nvPr/>
        </p:nvSpPr>
        <p:spPr>
          <a:xfrm rot="16200000" flipV="1">
            <a:off x="5291857" y="-423644"/>
            <a:ext cx="6476501" cy="7323787"/>
          </a:xfrm>
          <a:prstGeom prst="teardrop">
            <a:avLst/>
          </a:prstGeom>
          <a:solidFill>
            <a:srgbClr val="00214D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D2514F-03BD-D04E-81A6-3FB91FFFFBD7}"/>
              </a:ext>
            </a:extLst>
          </p:cNvPr>
          <p:cNvSpPr txBox="1"/>
          <p:nvPr/>
        </p:nvSpPr>
        <p:spPr>
          <a:xfrm>
            <a:off x="6814236" y="1945734"/>
            <a:ext cx="5750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 A. PÉREZ SAYAGO</a:t>
            </a:r>
            <a:b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 General de CIEC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Confederación Interamericana 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Educación Católica</a:t>
            </a:r>
            <a:b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oscarp347@gmail.com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secretariogeneral@ciec.edu.co</a:t>
            </a:r>
            <a:b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WhatsApp: +57 3214449650</a:t>
            </a:r>
            <a:b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www.ciec.edu.co </a:t>
            </a:r>
          </a:p>
          <a:p>
            <a:endParaRPr lang="es-CO" sz="2400" b="1" dirty="0">
              <a:ln w="76200">
                <a:noFill/>
              </a:ln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D88071C-94B8-AA4D-A3A7-F6EAF97260DA}"/>
              </a:ext>
            </a:extLst>
          </p:cNvPr>
          <p:cNvSpPr/>
          <p:nvPr/>
        </p:nvSpPr>
        <p:spPr>
          <a:xfrm>
            <a:off x="6814236" y="812730"/>
            <a:ext cx="4692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</a:t>
            </a:r>
          </a:p>
          <a:p>
            <a:r>
              <a:rPr lang="es-CO" sz="28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elaborado por:</a:t>
            </a:r>
          </a:p>
        </p:txBody>
      </p:sp>
      <p:pic>
        <p:nvPicPr>
          <p:cNvPr id="7" name="Imagen 6" descr="Hombre con barba y bigote sonriendo&#10;&#10;Descripción generada automáticamente">
            <a:extLst>
              <a:ext uri="{FF2B5EF4-FFF2-40B4-BE49-F238E27FC236}">
                <a16:creationId xmlns:a16="http://schemas.microsoft.com/office/drawing/2014/main" id="{C02CB64A-1766-464A-AFC5-317BBE451F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49" y="481460"/>
            <a:ext cx="5857461" cy="5895080"/>
          </a:xfrm>
          <a:prstGeom prst="ellipse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2E3AFDA-B9B0-DE4F-A838-42C423F72A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335" y="4702804"/>
            <a:ext cx="3629095" cy="72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6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54</Words>
  <Application>Microsoft Macintosh PowerPoint</Application>
  <PresentationFormat>Panorámica</PresentationFormat>
  <Paragraphs>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Candara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A. Pérez Sayago</dc:creator>
  <cp:lastModifiedBy>Oscar A. Pérez Sayago</cp:lastModifiedBy>
  <cp:revision>21</cp:revision>
  <dcterms:created xsi:type="dcterms:W3CDTF">2020-10-15T13:26:09Z</dcterms:created>
  <dcterms:modified xsi:type="dcterms:W3CDTF">2021-04-16T15:46:15Z</dcterms:modified>
</cp:coreProperties>
</file>