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7" r:id="rId2"/>
    <p:sldId id="347" r:id="rId3"/>
    <p:sldId id="262" r:id="rId4"/>
    <p:sldId id="263" r:id="rId5"/>
    <p:sldId id="261" r:id="rId6"/>
    <p:sldId id="291" r:id="rId7"/>
    <p:sldId id="302" r:id="rId8"/>
    <p:sldId id="348" r:id="rId9"/>
    <p:sldId id="349" r:id="rId10"/>
    <p:sldId id="350" r:id="rId11"/>
    <p:sldId id="351" r:id="rId12"/>
    <p:sldId id="352" r:id="rId13"/>
    <p:sldId id="353" r:id="rId14"/>
    <p:sldId id="354" r:id="rId15"/>
    <p:sldId id="355" r:id="rId16"/>
    <p:sldId id="356" r:id="rId17"/>
    <p:sldId id="357" r:id="rId18"/>
    <p:sldId id="358" r:id="rId19"/>
    <p:sldId id="359" r:id="rId20"/>
    <p:sldId id="360" r:id="rId21"/>
    <p:sldId id="288" r:id="rId22"/>
  </p:sldIdLst>
  <p:sldSz cx="12192000" cy="6858000"/>
  <p:notesSz cx="6858000" cy="9144000"/>
  <p:defaultTextStyle>
    <a:defPPr>
      <a:defRPr lang="es-CO"/>
    </a:defPPr>
    <a:lvl1pPr algn="l" rtl="0" eaLnBrk="0" fontAlgn="base" hangingPunct="0">
      <a:spcBef>
        <a:spcPct val="0"/>
      </a:spcBef>
      <a:spcAft>
        <a:spcPct val="0"/>
      </a:spcAft>
      <a:defRPr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AB506"/>
    <a:srgbClr val="00224C"/>
    <a:srgbClr val="EFF2F0"/>
    <a:srgbClr val="FFBF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82"/>
    <p:restoredTop sz="93129"/>
  </p:normalViewPr>
  <p:slideViewPr>
    <p:cSldViewPr>
      <p:cViewPr varScale="1">
        <p:scale>
          <a:sx n="105" d="100"/>
          <a:sy n="105" d="100"/>
        </p:scale>
        <p:origin x="1856" y="48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s-ES_tradnl"/>
          </a:p>
        </p:txBody>
      </p:sp>
      <p:sp>
        <p:nvSpPr>
          <p:cNvPr id="3" name="Marcador de fecha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39E139EF-A37A-3D48-9F01-C35AC4FA81B0}" type="datetimeFigureOut">
              <a:rPr lang="es-ES_tradnl" altLang="x-none"/>
              <a:pPr>
                <a:defRPr/>
              </a:pPr>
              <a:t>12/5/25</a:t>
            </a:fld>
            <a:endParaRPr lang="es-ES_tradnl" altLang="x-none"/>
          </a:p>
        </p:txBody>
      </p:sp>
      <p:sp>
        <p:nvSpPr>
          <p:cNvPr id="4" name="Marcador de pie de página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s-ES_tradnl"/>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27F3AEBD-4AEF-FE40-ACD1-98C9D9846288}" type="slidenum">
              <a:rPr lang="es-ES_tradnl" altLang="x-none"/>
              <a:pPr>
                <a:defRPr/>
              </a:pPr>
              <a:t>‹Nº›</a:t>
            </a:fld>
            <a:endParaRPr lang="es-ES_tradnl"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charset="0"/>
                <a:ea typeface="ＭＳ Ｐゴシック" charset="0"/>
                <a:cs typeface="ＭＳ Ｐゴシック" charset="0"/>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charset="0"/>
              </a:defRPr>
            </a:lvl1pPr>
          </a:lstStyle>
          <a:p>
            <a:pPr>
              <a:defRPr/>
            </a:pPr>
            <a:fld id="{26D1EB0F-C305-7C41-A22A-C33A47B11130}" type="datetimeFigureOut">
              <a:rPr lang="es-CO" altLang="x-none"/>
              <a:pPr>
                <a:defRPr/>
              </a:pPr>
              <a:t>12/05/25</a:t>
            </a:fld>
            <a:endParaRPr lang="es-CO" altLang="x-none"/>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s-CO" noProof="0"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s-ES" altLang="x-none" noProof="0"/>
              <a:t>Haga clic para modificar el estilo de texto del patrón</a:t>
            </a:r>
          </a:p>
          <a:p>
            <a:pPr lvl="1"/>
            <a:r>
              <a:rPr lang="es-ES" altLang="x-none" noProof="0"/>
              <a:t>Segundo nivel</a:t>
            </a:r>
          </a:p>
          <a:p>
            <a:pPr lvl="2"/>
            <a:r>
              <a:rPr lang="es-ES" altLang="x-none" noProof="0"/>
              <a:t>Tercer nivel</a:t>
            </a:r>
          </a:p>
          <a:p>
            <a:pPr lvl="3"/>
            <a:r>
              <a:rPr lang="es-ES" altLang="x-none" noProof="0"/>
              <a:t>Cuarto nivel</a:t>
            </a:r>
          </a:p>
          <a:p>
            <a:pPr lvl="4"/>
            <a:r>
              <a:rPr lang="es-ES" altLang="x-none" noProof="0"/>
              <a:t>Quinto nivel</a:t>
            </a:r>
            <a:endParaRPr lang="es-CO" altLang="x-none"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charset="0"/>
                <a:ea typeface="ＭＳ Ｐゴシック" charset="0"/>
                <a:cs typeface="ＭＳ Ｐゴシック" charset="0"/>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charset="0"/>
              </a:defRPr>
            </a:lvl1pPr>
          </a:lstStyle>
          <a:p>
            <a:pPr>
              <a:defRPr/>
            </a:pPr>
            <a:fld id="{A242B823-974C-F942-9D39-0D02F083EFB0}" type="slidenum">
              <a:rPr lang="es-CO" altLang="x-none"/>
              <a:pPr>
                <a:defRPr/>
              </a:pPr>
              <a:t>‹Nº›</a:t>
            </a:fld>
            <a:endParaRPr lang="es-CO" altLang="x-non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8434"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s-ES" altLang="es-ES_tradnl">
              <a:ea typeface="ＭＳ Ｐゴシック" charset="-128"/>
            </a:endParaRPr>
          </a:p>
        </p:txBody>
      </p:sp>
      <p:sp>
        <p:nvSpPr>
          <p:cNvPr id="18435"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6AEF48E0-4278-8543-81BA-8461C7C3425E}" type="slidenum">
              <a:rPr lang="es-CO" altLang="es-ES_tradnl">
                <a:solidFill>
                  <a:srgbClr val="000000"/>
                </a:solidFill>
                <a:latin typeface="Calibri" charset="0"/>
              </a:rPr>
              <a:pPr/>
              <a:t>1</a:t>
            </a:fld>
            <a:endParaRPr lang="es-CO" altLang="es-ES_tradnl">
              <a:solidFill>
                <a:srgbClr val="000000"/>
              </a:solidFill>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s-ES" altLang="x-none" sz="2400">
                <a:solidFill>
                  <a:srgbClr val="000000"/>
                </a:solidFill>
                <a:latin typeface="Times New Roman"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grpSp>
      </p:grpSp>
      <p:sp>
        <p:nvSpPr>
          <p:cNvPr id="11283" name="Rectangle 19"/>
          <p:cNvSpPr>
            <a:spLocks noGrp="1" noChangeArrowheads="1"/>
          </p:cNvSpPr>
          <p:nvPr>
            <p:ph type="ctrTitle"/>
          </p:nvPr>
        </p:nvSpPr>
        <p:spPr>
          <a:xfrm>
            <a:off x="3962400" y="1828800"/>
            <a:ext cx="8026400" cy="2209800"/>
          </a:xfrm>
        </p:spPr>
        <p:txBody>
          <a:bodyPr/>
          <a:lstStyle>
            <a:lvl1pPr>
              <a:defRPr sz="5000">
                <a:solidFill>
                  <a:srgbClr val="FFFFFF"/>
                </a:solidFill>
              </a:defRPr>
            </a:lvl1pPr>
          </a:lstStyle>
          <a:p>
            <a:pPr lvl="0"/>
            <a:r>
              <a:rPr lang="es-ES" noProof="0"/>
              <a:t>Haga clic para cambiar el estilo de título	</a:t>
            </a:r>
          </a:p>
        </p:txBody>
      </p:sp>
      <p:sp>
        <p:nvSpPr>
          <p:cNvPr id="11284" name="Rectangle 20"/>
          <p:cNvSpPr>
            <a:spLocks noGrp="1" noChangeArrowheads="1"/>
          </p:cNvSpPr>
          <p:nvPr>
            <p:ph type="subTitle" idx="1"/>
          </p:nvPr>
        </p:nvSpPr>
        <p:spPr>
          <a:xfrm>
            <a:off x="3962400" y="4267200"/>
            <a:ext cx="8026400" cy="1752600"/>
          </a:xfrm>
        </p:spPr>
        <p:txBody>
          <a:bodyPr/>
          <a:lstStyle>
            <a:lvl1pPr marL="0" indent="0">
              <a:buFont typeface="Wingdings" pitchFamily="2" charset="2"/>
              <a:buNone/>
              <a:defRPr sz="3400"/>
            </a:lvl1pPr>
          </a:lstStyle>
          <a:p>
            <a:pPr lvl="0"/>
            <a:r>
              <a:rPr lang="es-ES" noProof="0"/>
              <a:t>Haga clic para modificar el estilo de subtítulo del patrón</a:t>
            </a:r>
          </a:p>
        </p:txBody>
      </p:sp>
      <p:sp>
        <p:nvSpPr>
          <p:cNvPr id="18" name="Rectangle 16"/>
          <p:cNvSpPr>
            <a:spLocks noGrp="1" noChangeArrowheads="1"/>
          </p:cNvSpPr>
          <p:nvPr>
            <p:ph type="dt" sz="half" idx="10"/>
          </p:nvPr>
        </p:nvSpPr>
        <p:spPr>
          <a:xfrm>
            <a:off x="609600" y="6248400"/>
            <a:ext cx="2844800" cy="457200"/>
          </a:xfrm>
        </p:spPr>
        <p:txBody>
          <a:bodyPr/>
          <a:lstStyle>
            <a:lvl1pPr>
              <a:defRPr/>
            </a:lvl1pPr>
          </a:lstStyle>
          <a:p>
            <a:pPr>
              <a:defRPr/>
            </a:pPr>
            <a:endParaRPr lang="es-ES"/>
          </a:p>
        </p:txBody>
      </p:sp>
      <p:sp>
        <p:nvSpPr>
          <p:cNvPr id="19" name="Rectangle 17"/>
          <p:cNvSpPr>
            <a:spLocks noGrp="1" noChangeArrowheads="1"/>
          </p:cNvSpPr>
          <p:nvPr>
            <p:ph type="ftr" sz="quarter" idx="11"/>
          </p:nvPr>
        </p:nvSpPr>
        <p:spPr/>
        <p:txBody>
          <a:bodyPr/>
          <a:lstStyle>
            <a:lvl1pPr>
              <a:defRPr/>
            </a:lvl1pPr>
          </a:lstStyle>
          <a:p>
            <a:pPr>
              <a:defRPr/>
            </a:pPr>
            <a:endParaRPr lang="es-ES"/>
          </a:p>
        </p:txBody>
      </p:sp>
      <p:sp>
        <p:nvSpPr>
          <p:cNvPr id="20" name="Rectangle 18"/>
          <p:cNvSpPr>
            <a:spLocks noGrp="1" noChangeArrowheads="1"/>
          </p:cNvSpPr>
          <p:nvPr>
            <p:ph type="sldNum" sz="quarter" idx="12"/>
          </p:nvPr>
        </p:nvSpPr>
        <p:spPr/>
        <p:txBody>
          <a:bodyPr/>
          <a:lstStyle>
            <a:lvl1pPr>
              <a:defRPr smtClean="0"/>
            </a:lvl1pPr>
          </a:lstStyle>
          <a:p>
            <a:pPr>
              <a:defRPr/>
            </a:pPr>
            <a:fld id="{B10BA4CB-D884-F344-B887-0564629FAE66}" type="slidenum">
              <a:rPr lang="es-ES" altLang="x-none"/>
              <a:pPr>
                <a:defRPr/>
              </a:pPr>
              <a:t>‹Nº›</a:t>
            </a:fld>
            <a:endParaRPr lang="es-ES" altLang="x-none"/>
          </a:p>
        </p:txBody>
      </p:sp>
    </p:spTree>
    <p:extLst>
      <p:ext uri="{BB962C8B-B14F-4D97-AF65-F5344CB8AC3E}">
        <p14:creationId xmlns:p14="http://schemas.microsoft.com/office/powerpoint/2010/main" val="948747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2"/>
          <p:cNvSpPr>
            <a:spLocks noGrp="1" noChangeArrowheads="1"/>
          </p:cNvSpPr>
          <p:nvPr>
            <p:ph type="ftr" sz="quarter" idx="10"/>
          </p:nvPr>
        </p:nvSpPr>
        <p:spPr>
          <a:ln/>
        </p:spPr>
        <p:txBody>
          <a:bodyPr/>
          <a:lstStyle>
            <a:lvl1pPr>
              <a:defRPr/>
            </a:lvl1pPr>
          </a:lstStyle>
          <a:p>
            <a:pPr>
              <a:defRPr/>
            </a:pPr>
            <a:endParaRPr lang="es-ES"/>
          </a:p>
        </p:txBody>
      </p:sp>
      <p:sp>
        <p:nvSpPr>
          <p:cNvPr id="5" name="Rectangle 3"/>
          <p:cNvSpPr>
            <a:spLocks noGrp="1" noChangeArrowheads="1"/>
          </p:cNvSpPr>
          <p:nvPr>
            <p:ph type="sldNum" sz="quarter" idx="11"/>
          </p:nvPr>
        </p:nvSpPr>
        <p:spPr>
          <a:ln/>
        </p:spPr>
        <p:txBody>
          <a:bodyPr/>
          <a:lstStyle>
            <a:lvl1pPr>
              <a:defRPr/>
            </a:lvl1pPr>
          </a:lstStyle>
          <a:p>
            <a:pPr>
              <a:defRPr/>
            </a:pPr>
            <a:fld id="{6C999C69-5351-DF41-BAF0-56E5F8872988}" type="slidenum">
              <a:rPr lang="es-ES" altLang="x-none"/>
              <a:pPr>
                <a:defRPr/>
              </a:pPr>
              <a:t>‹Nº›</a:t>
            </a:fld>
            <a:endParaRPr lang="es-ES" altLang="x-none"/>
          </a:p>
        </p:txBody>
      </p:sp>
      <p:sp>
        <p:nvSpPr>
          <p:cNvPr id="6"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2096277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2"/>
          <p:cNvSpPr>
            <a:spLocks noGrp="1" noChangeArrowheads="1"/>
          </p:cNvSpPr>
          <p:nvPr>
            <p:ph type="ftr" sz="quarter" idx="10"/>
          </p:nvPr>
        </p:nvSpPr>
        <p:spPr>
          <a:ln/>
        </p:spPr>
        <p:txBody>
          <a:bodyPr/>
          <a:lstStyle>
            <a:lvl1pPr>
              <a:defRPr/>
            </a:lvl1pPr>
          </a:lstStyle>
          <a:p>
            <a:pPr>
              <a:defRPr/>
            </a:pPr>
            <a:endParaRPr lang="es-ES"/>
          </a:p>
        </p:txBody>
      </p:sp>
      <p:sp>
        <p:nvSpPr>
          <p:cNvPr id="5" name="Rectangle 3"/>
          <p:cNvSpPr>
            <a:spLocks noGrp="1" noChangeArrowheads="1"/>
          </p:cNvSpPr>
          <p:nvPr>
            <p:ph type="sldNum" sz="quarter" idx="11"/>
          </p:nvPr>
        </p:nvSpPr>
        <p:spPr>
          <a:ln/>
        </p:spPr>
        <p:txBody>
          <a:bodyPr/>
          <a:lstStyle>
            <a:lvl1pPr>
              <a:defRPr/>
            </a:lvl1pPr>
          </a:lstStyle>
          <a:p>
            <a:pPr>
              <a:defRPr/>
            </a:pPr>
            <a:fld id="{4CC42C86-3019-8944-A316-19E9DC9E050B}" type="slidenum">
              <a:rPr lang="es-ES" altLang="x-none"/>
              <a:pPr>
                <a:defRPr/>
              </a:pPr>
              <a:t>‹Nº›</a:t>
            </a:fld>
            <a:endParaRPr lang="es-ES" altLang="x-none"/>
          </a:p>
        </p:txBody>
      </p:sp>
      <p:sp>
        <p:nvSpPr>
          <p:cNvPr id="6"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512775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981200"/>
            <a:ext cx="538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981200"/>
            <a:ext cx="538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2"/>
          <p:cNvSpPr>
            <a:spLocks noGrp="1" noChangeArrowheads="1"/>
          </p:cNvSpPr>
          <p:nvPr>
            <p:ph type="ftr" sz="quarter" idx="10"/>
          </p:nvPr>
        </p:nvSpPr>
        <p:spPr>
          <a:ln/>
        </p:spPr>
        <p:txBody>
          <a:bodyPr/>
          <a:lstStyle>
            <a:lvl1pPr>
              <a:defRPr/>
            </a:lvl1pPr>
          </a:lstStyle>
          <a:p>
            <a:pPr>
              <a:defRPr/>
            </a:pPr>
            <a:endParaRPr lang="es-ES"/>
          </a:p>
        </p:txBody>
      </p:sp>
      <p:sp>
        <p:nvSpPr>
          <p:cNvPr id="6" name="Rectangle 3"/>
          <p:cNvSpPr>
            <a:spLocks noGrp="1" noChangeArrowheads="1"/>
          </p:cNvSpPr>
          <p:nvPr>
            <p:ph type="sldNum" sz="quarter" idx="11"/>
          </p:nvPr>
        </p:nvSpPr>
        <p:spPr>
          <a:ln/>
        </p:spPr>
        <p:txBody>
          <a:bodyPr/>
          <a:lstStyle>
            <a:lvl1pPr>
              <a:defRPr/>
            </a:lvl1pPr>
          </a:lstStyle>
          <a:p>
            <a:pPr>
              <a:defRPr/>
            </a:pPr>
            <a:fld id="{7E9203A0-7BAF-1048-A3FF-534507C14A50}" type="slidenum">
              <a:rPr lang="es-ES" altLang="x-none"/>
              <a:pPr>
                <a:defRPr/>
              </a:pPr>
              <a:t>‹Nº›</a:t>
            </a:fld>
            <a:endParaRPr lang="es-ES" altLang="x-none"/>
          </a:p>
        </p:txBody>
      </p:sp>
      <p:sp>
        <p:nvSpPr>
          <p:cNvPr id="7"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373180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2"/>
          <p:cNvSpPr>
            <a:spLocks noGrp="1" noChangeArrowheads="1"/>
          </p:cNvSpPr>
          <p:nvPr>
            <p:ph type="ftr" sz="quarter" idx="10"/>
          </p:nvPr>
        </p:nvSpPr>
        <p:spPr>
          <a:ln/>
        </p:spPr>
        <p:txBody>
          <a:bodyPr/>
          <a:lstStyle>
            <a:lvl1pPr>
              <a:defRPr/>
            </a:lvl1pPr>
          </a:lstStyle>
          <a:p>
            <a:pPr>
              <a:defRPr/>
            </a:pPr>
            <a:endParaRPr lang="es-ES"/>
          </a:p>
        </p:txBody>
      </p:sp>
      <p:sp>
        <p:nvSpPr>
          <p:cNvPr id="8" name="Rectangle 3"/>
          <p:cNvSpPr>
            <a:spLocks noGrp="1" noChangeArrowheads="1"/>
          </p:cNvSpPr>
          <p:nvPr>
            <p:ph type="sldNum" sz="quarter" idx="11"/>
          </p:nvPr>
        </p:nvSpPr>
        <p:spPr>
          <a:ln/>
        </p:spPr>
        <p:txBody>
          <a:bodyPr/>
          <a:lstStyle>
            <a:lvl1pPr>
              <a:defRPr/>
            </a:lvl1pPr>
          </a:lstStyle>
          <a:p>
            <a:pPr>
              <a:defRPr/>
            </a:pPr>
            <a:fld id="{9A3AC9C8-C379-6F4B-93FB-5132DDE4BDF9}" type="slidenum">
              <a:rPr lang="es-ES" altLang="x-none"/>
              <a:pPr>
                <a:defRPr/>
              </a:pPr>
              <a:t>‹Nº›</a:t>
            </a:fld>
            <a:endParaRPr lang="es-ES" altLang="x-none"/>
          </a:p>
        </p:txBody>
      </p:sp>
      <p:sp>
        <p:nvSpPr>
          <p:cNvPr id="9"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1385674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2"/>
          <p:cNvSpPr>
            <a:spLocks noGrp="1" noChangeArrowheads="1"/>
          </p:cNvSpPr>
          <p:nvPr>
            <p:ph type="ftr" sz="quarter" idx="10"/>
          </p:nvPr>
        </p:nvSpPr>
        <p:spPr>
          <a:ln/>
        </p:spPr>
        <p:txBody>
          <a:bodyPr/>
          <a:lstStyle>
            <a:lvl1pPr>
              <a:defRPr/>
            </a:lvl1pPr>
          </a:lstStyle>
          <a:p>
            <a:pPr>
              <a:defRPr/>
            </a:pPr>
            <a:endParaRPr lang="es-ES"/>
          </a:p>
        </p:txBody>
      </p:sp>
      <p:sp>
        <p:nvSpPr>
          <p:cNvPr id="4" name="Rectangle 3"/>
          <p:cNvSpPr>
            <a:spLocks noGrp="1" noChangeArrowheads="1"/>
          </p:cNvSpPr>
          <p:nvPr>
            <p:ph type="sldNum" sz="quarter" idx="11"/>
          </p:nvPr>
        </p:nvSpPr>
        <p:spPr>
          <a:ln/>
        </p:spPr>
        <p:txBody>
          <a:bodyPr/>
          <a:lstStyle>
            <a:lvl1pPr>
              <a:defRPr/>
            </a:lvl1pPr>
          </a:lstStyle>
          <a:p>
            <a:pPr>
              <a:defRPr/>
            </a:pPr>
            <a:fld id="{D84BB8AC-4AFA-BA4A-80B0-F14549CD356A}" type="slidenum">
              <a:rPr lang="es-ES" altLang="x-none"/>
              <a:pPr>
                <a:defRPr/>
              </a:pPr>
              <a:t>‹Nº›</a:t>
            </a:fld>
            <a:endParaRPr lang="es-ES" altLang="x-none"/>
          </a:p>
        </p:txBody>
      </p:sp>
      <p:sp>
        <p:nvSpPr>
          <p:cNvPr id="5"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1721224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s-ES"/>
          </a:p>
        </p:txBody>
      </p:sp>
      <p:sp>
        <p:nvSpPr>
          <p:cNvPr id="3" name="Rectangle 3"/>
          <p:cNvSpPr>
            <a:spLocks noGrp="1" noChangeArrowheads="1"/>
          </p:cNvSpPr>
          <p:nvPr>
            <p:ph type="sldNum" sz="quarter" idx="11"/>
          </p:nvPr>
        </p:nvSpPr>
        <p:spPr>
          <a:ln/>
        </p:spPr>
        <p:txBody>
          <a:bodyPr/>
          <a:lstStyle>
            <a:lvl1pPr>
              <a:defRPr/>
            </a:lvl1pPr>
          </a:lstStyle>
          <a:p>
            <a:pPr>
              <a:defRPr/>
            </a:pPr>
            <a:fld id="{8E73840E-2049-094A-AACB-5B4D84A29AE6}" type="slidenum">
              <a:rPr lang="es-ES" altLang="x-none"/>
              <a:pPr>
                <a:defRPr/>
              </a:pPr>
              <a:t>‹Nº›</a:t>
            </a:fld>
            <a:endParaRPr lang="es-ES" altLang="x-none"/>
          </a:p>
        </p:txBody>
      </p:sp>
      <p:sp>
        <p:nvSpPr>
          <p:cNvPr id="4"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2022219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2"/>
          <p:cNvSpPr>
            <a:spLocks noGrp="1" noChangeArrowheads="1"/>
          </p:cNvSpPr>
          <p:nvPr>
            <p:ph type="ftr" sz="quarter" idx="10"/>
          </p:nvPr>
        </p:nvSpPr>
        <p:spPr>
          <a:ln/>
        </p:spPr>
        <p:txBody>
          <a:bodyPr/>
          <a:lstStyle>
            <a:lvl1pPr>
              <a:defRPr/>
            </a:lvl1pPr>
          </a:lstStyle>
          <a:p>
            <a:pPr>
              <a:defRPr/>
            </a:pPr>
            <a:endParaRPr lang="es-ES"/>
          </a:p>
        </p:txBody>
      </p:sp>
      <p:sp>
        <p:nvSpPr>
          <p:cNvPr id="6" name="Rectangle 3"/>
          <p:cNvSpPr>
            <a:spLocks noGrp="1" noChangeArrowheads="1"/>
          </p:cNvSpPr>
          <p:nvPr>
            <p:ph type="sldNum" sz="quarter" idx="11"/>
          </p:nvPr>
        </p:nvSpPr>
        <p:spPr>
          <a:ln/>
        </p:spPr>
        <p:txBody>
          <a:bodyPr/>
          <a:lstStyle>
            <a:lvl1pPr>
              <a:defRPr/>
            </a:lvl1pPr>
          </a:lstStyle>
          <a:p>
            <a:pPr>
              <a:defRPr/>
            </a:pPr>
            <a:fld id="{600C35C1-84C5-814A-BF1F-073717BA68DD}" type="slidenum">
              <a:rPr lang="es-ES" altLang="x-none"/>
              <a:pPr>
                <a:defRPr/>
              </a:pPr>
              <a:t>‹Nº›</a:t>
            </a:fld>
            <a:endParaRPr lang="es-ES" altLang="x-none"/>
          </a:p>
        </p:txBody>
      </p:sp>
      <p:sp>
        <p:nvSpPr>
          <p:cNvPr id="7"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1369140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2"/>
          <p:cNvSpPr>
            <a:spLocks noGrp="1" noChangeArrowheads="1"/>
          </p:cNvSpPr>
          <p:nvPr>
            <p:ph type="ftr" sz="quarter" idx="10"/>
          </p:nvPr>
        </p:nvSpPr>
        <p:spPr>
          <a:ln/>
        </p:spPr>
        <p:txBody>
          <a:bodyPr/>
          <a:lstStyle>
            <a:lvl1pPr>
              <a:defRPr/>
            </a:lvl1pPr>
          </a:lstStyle>
          <a:p>
            <a:pPr>
              <a:defRPr/>
            </a:pPr>
            <a:endParaRPr lang="es-ES"/>
          </a:p>
        </p:txBody>
      </p:sp>
      <p:sp>
        <p:nvSpPr>
          <p:cNvPr id="6" name="Rectangle 3"/>
          <p:cNvSpPr>
            <a:spLocks noGrp="1" noChangeArrowheads="1"/>
          </p:cNvSpPr>
          <p:nvPr>
            <p:ph type="sldNum" sz="quarter" idx="11"/>
          </p:nvPr>
        </p:nvSpPr>
        <p:spPr>
          <a:ln/>
        </p:spPr>
        <p:txBody>
          <a:bodyPr/>
          <a:lstStyle>
            <a:lvl1pPr>
              <a:defRPr/>
            </a:lvl1pPr>
          </a:lstStyle>
          <a:p>
            <a:pPr>
              <a:defRPr/>
            </a:pPr>
            <a:fld id="{CA98C79F-7E6B-414A-A4EF-B34020B31425}" type="slidenum">
              <a:rPr lang="es-ES" altLang="x-none"/>
              <a:pPr>
                <a:defRPr/>
              </a:pPr>
              <a:t>‹Nº›</a:t>
            </a:fld>
            <a:endParaRPr lang="es-ES" altLang="x-none"/>
          </a:p>
        </p:txBody>
      </p:sp>
      <p:sp>
        <p:nvSpPr>
          <p:cNvPr id="7"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862063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2"/>
          <p:cNvSpPr>
            <a:spLocks noGrp="1" noChangeArrowheads="1"/>
          </p:cNvSpPr>
          <p:nvPr>
            <p:ph type="ftr" sz="quarter" idx="10"/>
          </p:nvPr>
        </p:nvSpPr>
        <p:spPr>
          <a:ln/>
        </p:spPr>
        <p:txBody>
          <a:bodyPr/>
          <a:lstStyle>
            <a:lvl1pPr>
              <a:defRPr/>
            </a:lvl1pPr>
          </a:lstStyle>
          <a:p>
            <a:pPr>
              <a:defRPr/>
            </a:pPr>
            <a:endParaRPr lang="es-ES"/>
          </a:p>
        </p:txBody>
      </p:sp>
      <p:sp>
        <p:nvSpPr>
          <p:cNvPr id="5" name="Rectangle 3"/>
          <p:cNvSpPr>
            <a:spLocks noGrp="1" noChangeArrowheads="1"/>
          </p:cNvSpPr>
          <p:nvPr>
            <p:ph type="sldNum" sz="quarter" idx="11"/>
          </p:nvPr>
        </p:nvSpPr>
        <p:spPr>
          <a:ln/>
        </p:spPr>
        <p:txBody>
          <a:bodyPr/>
          <a:lstStyle>
            <a:lvl1pPr>
              <a:defRPr/>
            </a:lvl1pPr>
          </a:lstStyle>
          <a:p>
            <a:pPr>
              <a:defRPr/>
            </a:pPr>
            <a:fld id="{35CCF8E7-D96C-5941-B170-25A12858FA38}" type="slidenum">
              <a:rPr lang="es-ES" altLang="x-none"/>
              <a:pPr>
                <a:defRPr/>
              </a:pPr>
              <a:t>‹Nº›</a:t>
            </a:fld>
            <a:endParaRPr lang="es-ES" altLang="x-none"/>
          </a:p>
        </p:txBody>
      </p:sp>
      <p:sp>
        <p:nvSpPr>
          <p:cNvPr id="6"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1784293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457200"/>
            <a:ext cx="2743200" cy="541020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457200"/>
            <a:ext cx="8026400" cy="5410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2"/>
          <p:cNvSpPr>
            <a:spLocks noGrp="1" noChangeArrowheads="1"/>
          </p:cNvSpPr>
          <p:nvPr>
            <p:ph type="ftr" sz="quarter" idx="10"/>
          </p:nvPr>
        </p:nvSpPr>
        <p:spPr>
          <a:ln/>
        </p:spPr>
        <p:txBody>
          <a:bodyPr/>
          <a:lstStyle>
            <a:lvl1pPr>
              <a:defRPr/>
            </a:lvl1pPr>
          </a:lstStyle>
          <a:p>
            <a:pPr>
              <a:defRPr/>
            </a:pPr>
            <a:endParaRPr lang="es-ES"/>
          </a:p>
        </p:txBody>
      </p:sp>
      <p:sp>
        <p:nvSpPr>
          <p:cNvPr id="5" name="Rectangle 3"/>
          <p:cNvSpPr>
            <a:spLocks noGrp="1" noChangeArrowheads="1"/>
          </p:cNvSpPr>
          <p:nvPr>
            <p:ph type="sldNum" sz="quarter" idx="11"/>
          </p:nvPr>
        </p:nvSpPr>
        <p:spPr>
          <a:ln/>
        </p:spPr>
        <p:txBody>
          <a:bodyPr/>
          <a:lstStyle>
            <a:lvl1pPr>
              <a:defRPr/>
            </a:lvl1pPr>
          </a:lstStyle>
          <a:p>
            <a:pPr>
              <a:defRPr/>
            </a:pPr>
            <a:fld id="{2B476120-9DE3-F945-89DE-C1AACC681438}" type="slidenum">
              <a:rPr lang="es-ES" altLang="x-none"/>
              <a:pPr>
                <a:defRPr/>
              </a:pPr>
              <a:t>‹Nº›</a:t>
            </a:fld>
            <a:endParaRPr lang="es-ES" altLang="x-none"/>
          </a:p>
        </p:txBody>
      </p:sp>
      <p:sp>
        <p:nvSpPr>
          <p:cNvPr id="6"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1151779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457200"/>
            <a:ext cx="10972800" cy="13716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609600" y="1981200"/>
            <a:ext cx="5384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981200"/>
            <a:ext cx="5384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2"/>
          <p:cNvSpPr>
            <a:spLocks noGrp="1" noChangeArrowheads="1"/>
          </p:cNvSpPr>
          <p:nvPr>
            <p:ph type="ftr" sz="quarter" idx="10"/>
          </p:nvPr>
        </p:nvSpPr>
        <p:spPr>
          <a:ln/>
        </p:spPr>
        <p:txBody>
          <a:bodyPr/>
          <a:lstStyle>
            <a:lvl1pPr>
              <a:defRPr/>
            </a:lvl1pPr>
          </a:lstStyle>
          <a:p>
            <a:pPr>
              <a:defRPr/>
            </a:pPr>
            <a:endParaRPr lang="es-ES"/>
          </a:p>
        </p:txBody>
      </p:sp>
      <p:sp>
        <p:nvSpPr>
          <p:cNvPr id="6" name="Rectangle 3"/>
          <p:cNvSpPr>
            <a:spLocks noGrp="1" noChangeArrowheads="1"/>
          </p:cNvSpPr>
          <p:nvPr>
            <p:ph type="sldNum" sz="quarter" idx="11"/>
          </p:nvPr>
        </p:nvSpPr>
        <p:spPr>
          <a:ln/>
        </p:spPr>
        <p:txBody>
          <a:bodyPr/>
          <a:lstStyle>
            <a:lvl1pPr>
              <a:defRPr/>
            </a:lvl1pPr>
          </a:lstStyle>
          <a:p>
            <a:pPr>
              <a:defRPr/>
            </a:pPr>
            <a:fld id="{3116705E-909E-1244-817E-31F2AE523793}" type="slidenum">
              <a:rPr lang="es-ES" altLang="x-none"/>
              <a:pPr>
                <a:defRPr/>
              </a:pPr>
              <a:t>‹Nº›</a:t>
            </a:fld>
            <a:endParaRPr lang="es-ES" altLang="x-none"/>
          </a:p>
        </p:txBody>
      </p:sp>
      <p:sp>
        <p:nvSpPr>
          <p:cNvPr id="7"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533706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609600" y="457200"/>
            <a:ext cx="10972800" cy="1371600"/>
          </a:xfrm>
        </p:spPr>
        <p:txBody>
          <a:bodyPr/>
          <a:lstStyle/>
          <a:p>
            <a:r>
              <a:rPr lang="es-ES"/>
              <a:t>Haga clic para modificar el estilo de título del patrón</a:t>
            </a:r>
          </a:p>
        </p:txBody>
      </p:sp>
      <p:sp>
        <p:nvSpPr>
          <p:cNvPr id="3" name="2 Marcador de SmartArt"/>
          <p:cNvSpPr>
            <a:spLocks noGrp="1"/>
          </p:cNvSpPr>
          <p:nvPr>
            <p:ph type="dgm" idx="1"/>
          </p:nvPr>
        </p:nvSpPr>
        <p:spPr>
          <a:xfrm>
            <a:off x="609600" y="1981200"/>
            <a:ext cx="10972800" cy="3886200"/>
          </a:xfrm>
        </p:spPr>
        <p:txBody>
          <a:bodyPr/>
          <a:lstStyle/>
          <a:p>
            <a:pPr lvl="0"/>
            <a:endParaRPr lang="es-ES" noProof="0" dirty="0"/>
          </a:p>
        </p:txBody>
      </p:sp>
      <p:sp>
        <p:nvSpPr>
          <p:cNvPr id="4" name="Rectangle 2"/>
          <p:cNvSpPr>
            <a:spLocks noGrp="1" noChangeArrowheads="1"/>
          </p:cNvSpPr>
          <p:nvPr>
            <p:ph type="ftr" sz="quarter" idx="10"/>
          </p:nvPr>
        </p:nvSpPr>
        <p:spPr>
          <a:ln/>
        </p:spPr>
        <p:txBody>
          <a:bodyPr/>
          <a:lstStyle>
            <a:lvl1pPr>
              <a:defRPr/>
            </a:lvl1pPr>
          </a:lstStyle>
          <a:p>
            <a:pPr>
              <a:defRPr/>
            </a:pPr>
            <a:endParaRPr lang="es-ES"/>
          </a:p>
        </p:txBody>
      </p:sp>
      <p:sp>
        <p:nvSpPr>
          <p:cNvPr id="5" name="Rectangle 3"/>
          <p:cNvSpPr>
            <a:spLocks noGrp="1" noChangeArrowheads="1"/>
          </p:cNvSpPr>
          <p:nvPr>
            <p:ph type="sldNum" sz="quarter" idx="11"/>
          </p:nvPr>
        </p:nvSpPr>
        <p:spPr>
          <a:ln/>
        </p:spPr>
        <p:txBody>
          <a:bodyPr/>
          <a:lstStyle>
            <a:lvl1pPr>
              <a:defRPr/>
            </a:lvl1pPr>
          </a:lstStyle>
          <a:p>
            <a:pPr>
              <a:defRPr/>
            </a:pPr>
            <a:fld id="{156C5C64-6B9A-AE40-A562-50BCD853B401}" type="slidenum">
              <a:rPr lang="es-ES" altLang="x-none"/>
              <a:pPr>
                <a:defRPr/>
              </a:pPr>
              <a:t>‹Nº›</a:t>
            </a:fld>
            <a:endParaRPr lang="es-ES" altLang="x-none"/>
          </a:p>
        </p:txBody>
      </p:sp>
      <p:sp>
        <p:nvSpPr>
          <p:cNvPr id="6" name="Rectangle 16"/>
          <p:cNvSpPr>
            <a:spLocks noGrp="1" noChangeArrowheads="1"/>
          </p:cNvSpPr>
          <p:nvPr>
            <p:ph type="dt" sz="half" idx="12"/>
          </p:nvPr>
        </p:nvSpPr>
        <p:spPr>
          <a:ln/>
        </p:spPr>
        <p:txBody>
          <a:bodyPr/>
          <a:lstStyle>
            <a:lvl1pPr>
              <a:defRPr/>
            </a:lvl1pPr>
          </a:lstStyle>
          <a:p>
            <a:pPr>
              <a:defRPr/>
            </a:pPr>
            <a:endParaRPr lang="es-ES"/>
          </a:p>
        </p:txBody>
      </p:sp>
    </p:spTree>
    <p:extLst>
      <p:ext uri="{BB962C8B-B14F-4D97-AF65-F5344CB8AC3E}">
        <p14:creationId xmlns:p14="http://schemas.microsoft.com/office/powerpoint/2010/main" val="2105502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ea typeface="ＭＳ Ｐゴシック" charset="0"/>
                <a:cs typeface="ＭＳ Ｐゴシック" charset="0"/>
              </a:defRPr>
            </a:lvl1pPr>
          </a:lstStyle>
          <a:p>
            <a:pPr>
              <a:defRPr/>
            </a:pPr>
            <a:endParaRPr lang="es-ES"/>
          </a:p>
        </p:txBody>
      </p:sp>
      <p:sp>
        <p:nvSpPr>
          <p:cNvPr id="10243" name="Rectangle 3"/>
          <p:cNvSpPr>
            <a:spLocks noGrp="1" noChangeArrowheads="1"/>
          </p:cNvSpPr>
          <p:nvPr>
            <p:ph type="sldNum" sz="quarter" idx="4"/>
          </p:nvPr>
        </p:nvSpPr>
        <p:spPr bwMode="auto">
          <a:xfrm>
            <a:off x="8737600" y="6248400"/>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solidFill>
                  <a:srgbClr val="000000"/>
                </a:solidFill>
                <a:latin typeface="Arial Black" charset="0"/>
              </a:defRPr>
            </a:lvl1pPr>
          </a:lstStyle>
          <a:p>
            <a:pPr>
              <a:defRPr/>
            </a:pPr>
            <a:fld id="{D0EADD36-829A-C841-8E33-AEDB863EBA73}" type="slidenum">
              <a:rPr lang="es-ES" altLang="x-none"/>
              <a:pPr>
                <a:defRPr/>
              </a:pPr>
              <a:t>‹Nº›</a:t>
            </a:fld>
            <a:endParaRPr lang="es-ES" altLang="x-none"/>
          </a:p>
        </p:txBody>
      </p:sp>
      <p:grpSp>
        <p:nvGrpSpPr>
          <p:cNvPr id="1028" name="Group 4"/>
          <p:cNvGrpSpPr>
            <a:grpSpLocks/>
          </p:cNvGrpSpPr>
          <p:nvPr/>
        </p:nvGrpSpPr>
        <p:grpSpPr bwMode="auto">
          <a:xfrm>
            <a:off x="0" y="0"/>
            <a:ext cx="12192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s-ES" altLang="x-none" sz="2400">
                <a:solidFill>
                  <a:srgbClr val="000000"/>
                </a:solidFill>
                <a:latin typeface="Times New Roman"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666699"/>
                </a:solidFill>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666699"/>
                </a:solidFill>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9999CC"/>
                </a:solidFill>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666699"/>
                </a:solidFill>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2400">
                <a:solidFill>
                  <a:srgbClr val="000000"/>
                </a:solidFill>
                <a:latin typeface="Times New Roman"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9999CC"/>
                </a:solidFill>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endParaRPr lang="es-ES" altLang="x-none" sz="1800">
                <a:solidFill>
                  <a:srgbClr val="9999CC"/>
                </a:solidFill>
              </a:endParaRPr>
            </a:p>
          </p:txBody>
        </p:sp>
      </p:grpSp>
      <p:sp>
        <p:nvSpPr>
          <p:cNvPr id="1029" name="Rectangle 14"/>
          <p:cNvSpPr>
            <a:spLocks noGrp="1" noChangeArrowheads="1"/>
          </p:cNvSpPr>
          <p:nvPr>
            <p:ph type="title"/>
          </p:nvPr>
        </p:nvSpPr>
        <p:spPr bwMode="auto">
          <a:xfrm>
            <a:off x="609600" y="457200"/>
            <a:ext cx="10972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s-ES" altLang="es-ES_tradnl"/>
              <a:t>Haga clic para cambiar el estilo de título	</a:t>
            </a:r>
          </a:p>
        </p:txBody>
      </p:sp>
      <p:sp>
        <p:nvSpPr>
          <p:cNvPr id="1030" name="Rectangle 15"/>
          <p:cNvSpPr>
            <a:spLocks noGrp="1" noChangeArrowheads="1"/>
          </p:cNvSpPr>
          <p:nvPr>
            <p:ph type="body" idx="1"/>
          </p:nvPr>
        </p:nvSpPr>
        <p:spPr bwMode="auto">
          <a:xfrm>
            <a:off x="609600" y="1981200"/>
            <a:ext cx="10972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s-ES" altLang="es-ES_tradnl"/>
              <a:t>Haga clic para modificar el estilo de texto del patrón</a:t>
            </a:r>
          </a:p>
          <a:p>
            <a:pPr lvl="1"/>
            <a:r>
              <a:rPr lang="es-ES" altLang="es-ES_tradnl"/>
              <a:t>Segundo nivel</a:t>
            </a:r>
          </a:p>
          <a:p>
            <a:pPr lvl="2"/>
            <a:r>
              <a:rPr lang="es-ES" altLang="es-ES_tradnl"/>
              <a:t>Tercer nivel</a:t>
            </a:r>
          </a:p>
          <a:p>
            <a:pPr lvl="3"/>
            <a:r>
              <a:rPr lang="es-ES" altLang="es-ES_tradnl"/>
              <a:t>Cuarto nivel</a:t>
            </a:r>
          </a:p>
          <a:p>
            <a:pPr lvl="4"/>
            <a:r>
              <a:rPr lang="es-ES" altLang="es-ES_tradnl"/>
              <a:t>Quinto nivel</a:t>
            </a:r>
          </a:p>
        </p:txBody>
      </p:sp>
      <p:sp>
        <p:nvSpPr>
          <p:cNvPr id="10256" name="Rectangle 16"/>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solidFill>
                  <a:srgbClr val="000000"/>
                </a:solidFill>
                <a:ea typeface="ＭＳ Ｐゴシック" charset="0"/>
                <a:cs typeface="ＭＳ Ｐゴシック" charset="0"/>
              </a:defRPr>
            </a:lvl1pPr>
          </a:lstStyle>
          <a:p>
            <a:pPr>
              <a:defRPr/>
            </a:pPr>
            <a:endParaRPr lang="es-ES"/>
          </a:p>
        </p:txBody>
      </p:sp>
    </p:spTree>
  </p:cSld>
  <p:clrMap bg1="lt1" tx1="dk1" bg2="lt2" tx2="dk2" accent1="accent1" accent2="accent2" accent3="accent3" accent4="accent4" accent5="accent5" accent6="accent6" hlink="hlink" folHlink="folHlink"/>
  <p:sldLayoutIdLst>
    <p:sldLayoutId id="2147484289" r:id="rId1"/>
    <p:sldLayoutId id="2147484277" r:id="rId2"/>
    <p:sldLayoutId id="2147484278" r:id="rId3"/>
    <p:sldLayoutId id="2147484279" r:id="rId4"/>
    <p:sldLayoutId id="2147484280" r:id="rId5"/>
    <p:sldLayoutId id="2147484281" r:id="rId6"/>
    <p:sldLayoutId id="2147484282" r:id="rId7"/>
    <p:sldLayoutId id="2147484283" r:id="rId8"/>
    <p:sldLayoutId id="2147484284" r:id="rId9"/>
    <p:sldLayoutId id="2147484285" r:id="rId10"/>
    <p:sldLayoutId id="2147484286" r:id="rId11"/>
    <p:sldLayoutId id="2147484287" r:id="rId12"/>
    <p:sldLayoutId id="2147484288" r:id="rId13"/>
  </p:sldLayoutIdLst>
  <p:txStyles>
    <p:titleStyle>
      <a:lvl1pPr algn="l" rtl="0" eaLnBrk="0" fontAlgn="base" hangingPunct="0">
        <a:spcBef>
          <a:spcPct val="0"/>
        </a:spcBef>
        <a:spcAft>
          <a:spcPct val="0"/>
        </a:spcAft>
        <a:defRPr sz="4400">
          <a:solidFill>
            <a:schemeClr val="tx1"/>
          </a:solidFill>
          <a:latin typeface="+mj-lt"/>
          <a:ea typeface="ＭＳ Ｐゴシック" charset="0"/>
          <a:cs typeface="ＭＳ Ｐゴシック" charset="0"/>
        </a:defRPr>
      </a:lvl1pPr>
      <a:lvl2pPr algn="l"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2pPr>
      <a:lvl3pPr algn="l"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3pPr>
      <a:lvl4pPr algn="l"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4pPr>
      <a:lvl5pPr algn="l"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charset="2"/>
        <a:buChar char="n"/>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accent2"/>
        </a:buClr>
        <a:buSzPct val="80000"/>
        <a:buFont typeface="Wingdings" charset="2"/>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lr>
          <a:schemeClr val="bg2"/>
        </a:buClr>
        <a:buSzPct val="65000"/>
        <a:buFont typeface="Wingdings" charset="2"/>
        <a:buChar char="n"/>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chemeClr val="accent2"/>
        </a:buClr>
        <a:buSzPct val="70000"/>
        <a:buFont typeface="Wingdings" charset="2"/>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lr>
          <a:schemeClr val="bg2"/>
        </a:buClr>
        <a:buFont typeface="Wingdings" charset="2"/>
        <a:buChar char="§"/>
        <a:defRPr sz="2000">
          <a:solidFill>
            <a:schemeClr val="tx1"/>
          </a:solidFill>
          <a:latin typeface="+mn-lt"/>
          <a:ea typeface="ＭＳ Ｐゴシック" charset="0"/>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Imagen 5" descr="Imagen que contiene persona, niño, parado, edificio&#10;&#10;Descripción generada automáticamente">
            <a:extLst>
              <a:ext uri="{FF2B5EF4-FFF2-40B4-BE49-F238E27FC236}">
                <a16:creationId xmlns:a16="http://schemas.microsoft.com/office/drawing/2014/main" id="{0C583E49-425C-E149-9961-6D6D240D976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14" name="Paralelogramo 13">
            <a:extLst>
              <a:ext uri="{FF2B5EF4-FFF2-40B4-BE49-F238E27FC236}">
                <a16:creationId xmlns:a16="http://schemas.microsoft.com/office/drawing/2014/main" id="{527D1570-D690-A246-906E-8BD83F33236F}"/>
              </a:ext>
            </a:extLst>
          </p:cNvPr>
          <p:cNvSpPr/>
          <p:nvPr/>
        </p:nvSpPr>
        <p:spPr bwMode="auto">
          <a:xfrm>
            <a:off x="5280558" y="4149080"/>
            <a:ext cx="7679556" cy="1762448"/>
          </a:xfrm>
          <a:prstGeom prst="parallelogram">
            <a:avLst/>
          </a:prstGeom>
          <a:solidFill>
            <a:srgbClr val="FAB506">
              <a:alpha val="80000"/>
            </a:srgbClr>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
        <p:nvSpPr>
          <p:cNvPr id="17410" name="AutoShape 2" descr="data:image/jpeg;base64,/9j/4AAQSkZJRgABAQAAAQABAAD/2wBDAAkGBwgHBgkIBwgKCgkLDRYPDQwMDRsUFRAWIB0iIiAdHx8kKDQsJCYxJx8fLT0tMTU3Ojo6Iys/RD84QzQ5Ojf/2wBDAQoKCg0MDRoPDxo3JR8lNzc3Nzc3Nzc3Nzc3Nzc3Nzc3Nzc3Nzc3Nzc3Nzc3Nzc3Nzc3Nzc3Nzc3Nzc3Nzc3Nzf/wAARCACZAH8DASIAAhEBAxEB/8QAHAAAAQUBAQEAAAAAAAAAAAAABAECAwUGAAcI/8QAQBAAAgEDAgMFBQYDBQkBAAAAAQIDAAQRBSESMUEGE1FhcRQiMoGhBxUjQpGxM1LBNnN00fA0NUNicpKys+Hx/8QAGQEAAwEBAQAAAAAAAAAAAAAAAQIDBAAF/8QAIhEAAgICAgIDAQEAAAAAAAAAAAECEQMhEjETQQQiUTJh/9oADAMBAAIRAxEAPwDD0tdXAVA1CrzoecfiGiBzqCf+JTIWRHXMMxt5Mp+tdXMQsTknpt50zFQQ8qxrlj+lDO/eNk8ulQM5dizc6kQ8qRjpkijx+VLwr1GaSnilKdnAMPgYr86f7RKmMqrY8qRc1dab2evdQ0e91aBoBZWLEXBZjxgABiQoBzgHPMcjQ6DxRXxSrKNjhvA1J0q67cdlIuz8Gm3FndvdwXiM3fcIC8QwQFx0IPXPI1moJ2ThW4VgCPdYjmP60yEaXaHX0YkgINZKZOGRh51tXXKkdCKyuox8Fy2Rzp4vZLJ0aKupRypKQqd1qK4+MHyqUc6juehooWQLPOkIy526UNHM8/Ex2TOwoWZ/aroDfhHSjUHCAo5CmYi2xcYqRelIBnbrUijHLnSWUSHDNPFIOfKngdaA6Q5Odem/ZjcRaT2f1zVdRVzp4ZI2HCTxkDfA6/EBt6V5kCF34eLG/DnGfLPStt227VabfaZZaH2bj7rToQssuFKgtjITfc4JyT4/OjQJ70bfUOyVlqvZWDT7a9RbCC4W4s7hTxd3C2cgHkcBnAztyzyrB9t7i17RWCxdmNMd9O0BCJL5McCxY3UHmw24sjwz1zWs7H2slx9nJ069vJLYanJLDaOBgoCDjHqQx+dZrWp7zsf9mtnp8A7i91C7lS5K7EKOJT9FUehodMW37MJbXHdnhfPDy36GgNciAcON6fxe7tyrnImiCOMkcqdJoR70WYG1IcUkw/CNBNgHHUedKO3QcKjulyn0pYWLplvGi7Wye/mWGM46s3PArrrYyi5uktmct4O7dieZOBRIDA/DV/e9no7VGjaTDvyc8x8qpfu+6WUoGV8bZyRQWWMvYZYJw00NUty4R+tPUk4IX60+PTr/AB7kSn0lx+9I0OoRnHskhA/lZT/lR0/Yu12hc4GADnxzShtqiaaSFS1zBLHj+eFh9RkU6KeKTdCGHirBvpz+ldTR3KJLxZFIxBUgk/I4pyhH+FgfHpTJYWxtiimgu/Rf65231DWNL0uxktre2k0+dZYprUlVPCpVcJ+XGfHpVv8AaXrUWvdmez14rxiWVmMkQYEocMG26e8PrXn7Lg+8MVEyqGLAAE/Ecc6fimRtoVjgU+0UyThR4GoWNWGjIPxJG9BRekKrbCn+DFVk2T8JxtvVl0oZrRCckmpIq02dp/EIiHznPWt3oFottYd5gGWUKSx6A1jFHCAPCt3pau2jwXAj41VQG8MHYVn+Tycfqb/guEZPmDalYKQ3eyAsMEEHfxqgiiVXJUddq0E0plJJ26YqnhXLehrJjnKTbZrzxiqoIhRcHO1BXjzQuvdR8QJ5k4Aq2hhzUr2mRjAIrVExyRnou0ckM80E9oXWF1R3jYHBOQPXODypNR0Oz1KUz20axuD+JGVxk9cg8jR02lW0V4t37LE8iHOGBKn1xUyyPJfSXTKI+8HvAHmR/wDlWcklcezOoSbal0Ap2ZSaMdxcyRSD8ko7xSf3H61X3emXunA+0wsYwd5YsyJjzHxD61srKQFSTzqOTUFjc9M0Flfsp4Y0YNnUpxHhZDsrqcqT6+Pkd6GmiK+8u6n6VoNS+67uZyj+y3J271BgN5MORFUk4a2fu5eEA8mB/Db0PQ+u3pVoy/DLNegJ6sNPdVULxKuPHNByxHi90EYPvKRutPXiCjhHSneyO0WnWuNLXVE0CVZx6/OtgmnKDnjXhdH4cAHOCMb7469PnVYeRoewdZL0sDxcBAOOhoSdRY0dySNjC2VGSaHhQB225NTrZiwXHhUvCFlbzNedjX2PUnuIRCxHSpXlBbhBGcZxmkgXi2olljRcgDixjOK2JaIasFYFxuDioHt158qKuZ2iVVRAXflmho453OZBgdKWR1IUsIYGNZ29uHggWf3GkklC4kBwqkZ4i3RR1/yq71bijtDjm2woU2gaExvurLwkGjGvZLIm9IponstVtBJdWZgLMUWVTgFgM4/Q9aD0/SfatY+7nuD7MY2dmzuFGPruKM1Qyx2yWcXd90hBUBOHGOpxVBcSmSdpCTk7bHFaY1droxZFXfZZ3ummwkMSsZYFOEkC+8o/qPL9KHXJk4CVG3MciPEU3TbiSJTGu8QOeA8s+Vdqc0DL7qMkhORyx+tU0yXRaZya4kAZPIbmkqs1qduH2eIkEjLnwFSStl26VgeqamZWMNu2IxsWH5v/AJRvZ9Clk0wGOJ8/ocf51RrEucFsnkBitrptksenJFjYIQceJzQzNRjQfjJznf4XFpIpVGB2oqQ5cGqbS5W7nu2+JDj1q1icsi8QweorBxqR6TncaDkkEI4mqNrviOSdqgnlOwZSQo286C+848lZIHXFaVsg5NvQbPKs5Vgxyp5eIqWyna1uFFzL3sDbqWG48iaCSW3mHFC2GHQior8kWh33zXcUBuS7C9Tube4lSOFg2XHwnON6VvdG9CaSF40LEsQu3Ec49KIv5AsedtqAy2rMv2puO5jPA2HbYYrOQS8a+98QqTX732u9IU/hxnAweZoG2YLKmThc4J8BWqEaiedklc9FpFN3Ywoy7chSTIQQXbjcjcmo3jZL2SNCSUHPywD/AFpGJzg5phLNE7hELHkBms/dSGXjff3jVhqdwvB3KNuSOLyquYgDLZI645mhFexpu9Emk2bXEveEExxsuTjmxzgfQ/pW6hQCEgDpQ2nWsYtHsoFABCzRnxKncfNWNGxrwjC4rFmn5JI9L4+PxxaKWWQ2t2kg2V9j61eQN3kYZCN6qdRh41cMCCOVO0K9IzDJsy/Wi42rQilTplzuQQ9CiOEORMAceNWFu6OcfWlvLQODneuja2Mn+FHLbJxloXyo5ODg/pQcl5Iv4UnvgnZhVjNbLFlo9moJkJbjkbix05VTkmGU21XsmsHaKY53AFVXafWu7Qwwn8Ruo6VHrGsx2iGK3AaUjf1rJTSvLIXkPE5O5p4Y7dsyZMtLihAcnel6Vy8q7NaTIW2kyd5d95LuWUg+e2P6VaPYiY8Qwoql0cjv0B5FsfrWqCgDh8KRjxMxJyxXD4d/CkLZGTzpUNOhDV6JeMNOs5xvJBLwsAdyAf6riryeNY2jlgJ7mdeNOLmPEfI/0oX7Puzcmu9n9Wmt5lWe2ukKo/wuCnLPQ7f650ZZxyRPPpd2jwyMCY1K4IkH5d+hAB+WeVYsmOpM9DFkuP8AoLOhlBz+tUVzFJDP3sQ95enjV9xYJVh15UFdR8TE9aEXQ0laIbPWFPutlJB+U86tItSMmcmqCa1SUZYDiH0oZlniGI52IHIMAarxi+iXKUey8vL5EB4iAOtZbU9XklburYcKnm5qd4JZFLzsz4BIX035VL2s0E6L92TpIZIb60WUv07z8wHluuPWnx4knZLLllVGXlRhlixYnmahUZIo1h5VE6Z+EVYz2RikPKlIxSGuOJbZmSNmX4lwR61srWUXEEcq8nUGsZb7hwOorQdmp+O1eEneJtvQ/wCjSsMXsqTkH1p6GkYZTA5jrSRkHlTimq7EdtL3slPcLBElzZ3ODPAx4SSNuJW6HG3ga9Z0nVuz3bixMaASSxjPcSngngOdiCDnGfAkV8+PzojT7u4tJ0uLOaSC4ibiSSNsMp8jXaaphTa6PWpNCn1O+mWKWKO9SRo5YZTw8TDcEH/mXf1B33FVepaBqlpn2jT7gAfnVCy/9wyKBtu3RvLq1u78iC+UiKeRRiK4TPuOf5XU/LfI5YHr2jXhv7JZo2IlX3ZQvRvTz5+W46VDwxbo0rM6s8SlQKxBIB8DTIbV7hylvC8z/wAsalj+gr3iVZm+JUf/AKogaQQXTjhUsq+CjAplgr2d51+HlGl9lpbdPvDWY2iVFJigPxgfmZhtgBc4B3JPSn9s9Fkk+znTZcq8mkxosjJuG4fw3x5DGflXp0+mxJbTCX3nZCMDfp1rLdknXU+z93Z3GZEjuWhYN1RlVuvjx5z51VRS0RlJy2eDNzNMYdRRWq2nsGp3NnxcfcTPDx5zxcLEZ+dQdK4mRlAw97OfGonj4dxRJG2ab0zQOBoG4WPntVxovDbzk95gMuDv15/69arHUA5O2xzijQGe5vBGBxxyHCjw4sYrgiKMbUzAR8HkeVPX4jTZv+H60QHSDK02BgH9ae3wVCn8QVxwRKgwR0POvQfs/wC1moQWU1paSxtqUCgIs4ys8YPug4IORyz0yDuC1YCT4aO7Lf2otP7qf/1NS5OrHx/0l+m11b7YO0Mv4FrZ2di6ErISDKwYcxvgDHmDW7+zLXr/AFzsqLnU7hri5W5ljMjADIBBGwAHWvD+1X9ob/8Avm/YV639i/8AZGX/ABkn7LT43yVsVqm0b0RmQlpOXSvLde1gdldE1CKxbgvryULAeqkZVn+SquPMrXrX5K8I+1P/AGi3/wARP+yUk3UojxVxZ59NkjLEs2clidzSrvz6V038M1ycqYmOxsaZy9akXkfSo1/iPROI59l+R/airlnt9TuJI/jE0gIz04jQdxyHz/ajtT/3hd/4iT/zNKzj/9k="/>
          <p:cNvSpPr>
            <a:spLocks noChangeAspect="1" noChangeArrowheads="1"/>
          </p:cNvSpPr>
          <p:nvPr/>
        </p:nvSpPr>
        <p:spPr bwMode="auto">
          <a:xfrm>
            <a:off x="1587500" y="-565150"/>
            <a:ext cx="97155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endParaRPr lang="es-ES" altLang="es-ES_tradnl" sz="1800">
              <a:solidFill>
                <a:srgbClr val="000000"/>
              </a:solidFill>
            </a:endParaRPr>
          </a:p>
        </p:txBody>
      </p:sp>
      <p:sp>
        <p:nvSpPr>
          <p:cNvPr id="17411" name="AutoShape 10" descr="data:image/jpeg;base64,/9j/4AAQSkZJRgABAQAAAQABAAD/2wCEAAkGBhQSEBQUExQVFBQWFxcUFRUXFxUXFRUUFxcXFxQUFBUXHCYeFxkjHBQUHy8gJCcpLCwsFR4xNTAqNSYrLCkBCQoKDgwOGg8PGiwkHCQpLCkpLCwpKSwpLCwsLCwsLCwsLCksLCwsKSwpLCwsLCkpLCwpKSkpLCksKSksLCwsLP/AABEIAMIBAwMBIgACEQEDEQH/xAAcAAACAgMBAQAAAAAAAAAAAAAEBgMFAAECBwj/xABAEAABAwIEBAQEAwcCBAcAAAABAAIRAyEEBRIxBkFRYSJxgZETMqGxwdHwByNCUmJy4RWCJDOS8RQWJTRDssL/xAAZAQACAwEAAAAAAAAAAAAAAAAAAQIDBAX/xAAkEQACAgICAgICAwAAAAAAAAAAAQIRAyESMQRBEyIyURQjYf/aAAwDAQACEQMRAD8Ai4zwZJETey64cyprWzzlHcVP8IMbET+vVbyJ0sZ3F1gb9GhFtSPILYF1twvZdtKsI2QOo3nsu6YXVVDireExE1RRlc4jEBjS5xgDcm25gb9yFQ5txeymw6Gmo4WMfI0/1OFvZSqxWXq7iyTMDxxsamnSSAREObPPuAmWhnlB86arD6ifZHFoLJixS4dlvdBvzKkD849wtf6/RE+MKNDsPeEC0fvnf2g/dA1+L6I/iBQFTjKjr1TyhSoVjKQuS3ZLDuPqfJpQ1TjsGwajiFjW4Lh6S6vG7uQj1Qdbjar0Bsn8bDmPjlpwXnw44qzsAeS0/jCueaXFhyH12yrMWPuk5/E9c21oWvxDW21u9EuFj5AmLbFR46Od9yoZXD6pJJIkm5Pda19grSsklZKi1+S1r8kDsm1LWpQmp3WjU7ooLJ9S0XIfX3Wi9OhWEFy4coZ7rSKCyRYo/iFYmFnsPEmf0XNcGvaTyhBZPxRSpNaHEkidhySY2VsjuqPjRPkz0Orx9SGzXfQIJ/7Q+jB6lI8jqsLgpcURtjbiP2hVD/C3oN/zQTuNq52IHoEvBwWxvyCkkhMOzHP69X53kjpy/wC6rHVj3uuiAJ6/dSUsBUeCWtJCnaQKLfQLqgx5Lk1IIIJkKw/0Ws5shjvb81XV8I5hIeCPNJTT0ScJLbR0ca7rPqVp9Yk7lC6l18aEyARddAd0L8Zb+MojCnQOahNUx9ly28np90/ZBwq1lJrqgl7gD5TsEm+KJwhzdCRRwNR94MKb/QqnQlepUMsZHyjZc18uAtEKh5mbI+LH2eTYrLagElqGZW67defqvQsww4FkmZzl4aS4bGQfPkVPHl56ZVmwcFaAH1+Q2UWpcgrJV5lNyslYGoqnlrilY0mwSVySj3ZURvZCVsOWoTTBxaIpWpWnFclMidF65LlpZCANEqRmy5FIqSm2xQBqFi6hYgZb/G/UrRqdIXBoys0EbKOgN/GPNbbVlbDOq5dT7wgDqV2G8/8At5reFoa3taN3EBMOccPtaxhaBO1pv2Mc+6i5qLplsMUpJtAGW4M1HBsT16Ac06UMKGAABQ5dhPg0gA28XI3nuqnGZo1ocQ9+sTA5T0Mqh3kZrXHFHYwvdZUuZUGuB1AHoqShxm8GKgkdeYVvUxzHtDgRcSqZwlFl0MkZoV8yy0NBLbKni3qmXMYIMEFUFVhDJ7/itWKTrZhzxSdoha1dBii+IVrWVcZi2ySiHV2NO0gn0uvSqWYEmOi8rylzvjM03JcGgdSTACeq/ENDDu0FpqvBLXnVDWkGCAAJN558lRljKT0a8GSMFbG+hUtK6qSQlvB/tHoBwDqWpvRsgx5uTxxvjW4PD0n0mMAe8tc9+qGj4Ze0GAbuLY23hQ+B+2WPyl6QmZjlr+TTHU2+pSnxBgXtpklpg7Hce4sqbNMzfWe5z3uMkmDJAkzAvYI3hbFxUfTd4qbqby5puJY0vBjrLfqprBx3ZXLyHPVAOTZVRqNL6+JZQYDGkNdUrP8A7KYgernAeazF0qD6obhm1QwTLqrmlzu8MADfKSpXZA+o1ppM8TjOmQAAe7iBEmPVH5VkNTDvDqoAJIAAfSdyJmGPJ3HMcldytWjNwalTCcq4Qc6HOhs+6Z6HCtMC5J+inwA8IVj8ZoFzELDLJJnVjijFFFiuH6XQ27pYz/K2tjSnDF5lS21j3VJmFIPH48kRlJPYpxjKOhAr0YKh+GrfH0IKrXi63J2jmSVM5ZSldFkLvDi67e1QlJ3RKMVVgZqKWmbeiHRWGbKsKzmFtFhqxIDsYg9Vo1SoNRW9YToCUOR+Dbh3WeajfaPsqr4gWCoECHTLMqoNe2ox5dpM/M0jpeAmOjgGtAJALt56yvLKFa/RPfDOJeaMvcXCSADyiFnzQv7G3xslXEY6VUG3okrMMM+m8OG7TO0+IGbg73Cay+LhRYjDirctE9dj9Fnhk4s2SgpI89rYao9xtJJ2AtJ7DZWeZ5e+hh6Yd0Jjudh7pqw2DFJ0ls9wQNPod1X8WObV0tafL2V3y8mih4VGL/Yh/GKssZTBoNLdtP15/WVJQyQucPsN0fmeADKOgbAFaG0YZKtCjKyVxK1KsKhm4QxGhznta11Rha9s72mYPTl6rjiTBOpYqp/JUJq03cnU3klpHcXae7SqvJMYaVdjuUgH+02P5+i9MwVOk8Oo1mh7QSWhw+Wdy0ggtm2xuqJS4S30aYw+SGu0ef5RgDXrsZyJl5/lptu9x8gCnjFY99alVqVi99Gs9zTTn5GTNNzJ2c2Ae6MrZZRptLKDA0O+aJlwHJznEuI7TCDrY+m2gadyQekT5BVzy8n9TTi8dRX3FDE8J1tX7tvxmHZ7I2/qbu09irTL+H3Yek+pUAD3N0BoIOhp+YuItqItA2BMq0wGIgSLRsHQfqoc5xxe2OqUszehLx4x3Yv59j3Mp0tDi2QZ0kiYAiY81X5fmFU1AS8vMW1ucQO9+igzTHmoQIgMlo79/opcjaDXYDsZH0KtVxjRmk1LJaGnB410j9/qdvoDTp91f5hgtYaDJ8MkdT0XGFy5jdI2khFYzGta8+NpIvEiYHQLHJ30dOEaVMXv9JqHwspUgOcgk+/PkjzlWhkHfpeE0UnAgEcxKps3qzIQ22JRURYpZcx9U/E2gHeATMQT0QfF+TNpNa9oAOrT4QACIkWHl9VeZVS1VgDERJm9hdUfF+ObUqNpMMhk6jy1bR6AfVWwtyRRk4rG7FrDuv0UxUHwjr0j0ROKwzqYBNyYntKvmtmSPRWOFyiMO8AXUJVhldJpDpj1EwrZaVlUVbo5/wDEjusUT9LSRqNuwWJBRJCjDCTAXomE/ZoNM1ap1cwwCB21OB1ewU2I4Ew9Nhc0vLoMEu5x0ACmkRZ5u7DuH8J9l23APJHhInnBjzRNSoQiW1rKaiiIIMsJdpYHuMxOmxP4J4weDNHDtZMuFye/NUuRY2HaTz2/JMzTa6xeRKnR0PFxprkQ4bMAURUrEjwnT3iVVYvBkHU2x+hU2AzNvyvsVkr2jZy9MkxWIqRuw9RcH3lUriHVJjSen+VZ45rCZagMLWaa3w5lwBcfSLH3V+NWU5Z8UXmUYSG6yLnbyQGd0vCUwUjZV2NwLqp0saXOOwH62VyRz5O3Z5e6ndaDF6Rl37HK9Q6qtWnSBM6bvd6xA+pV5hP2I0tU1MS9w6MYGGfM6vstBUeP0qJJAAJJMACSSTsB3Xo4ynEYcUxiI+K5ocQNwNg10W1CLr0zh79m2Cwz21KdKXtu173OcQeoBMA94Qn7R8oOhlYD5PC7ycRp+tvUKGSNxLcUqkIJxT2mGgknp0XHjftSmObnAfRbw+Ih10bVwzXX1QN7LH+OjpRknspmYZzz4i0Afyzf1KGzXENa0noFaYrEMptI5/q6XKuahjw57A9plpB6EXMGx/ypQi5MryzUehWcbkojBYjQ9juhn80bn2Vtpua+lejVBdT6ggw9h7gx6EKsAt7rVJHPT2ekVsQKjGyehB9FNSqUo21c5jUfWEucN4sVGfDd8zdvLkfwTXh8I90Avt0sAsUlx0zr4ZqSsLw+ZhwtPqCPuq7G1JJRuIim3dLeOzGTpbcqtK2OToHxLiXO0kixmDHolNrZP+YTm7B6KLnO3IkpWxFAkSNwtmBcro5/kOqsOwGRnR8QnxG7eY9esqDM8NUiXR/buPforDC5p+5pt0nb5rELWOxWoENI2O6tfHspSnVFHSy+XtHW56Qr3D5U35utoge6qMNUOrw+FxsSIiOchM2GHgHkp9rYr49C9iMkbqMvO/QfmtKyr4HxGFiWx/U9SrV/ZVuYOljjOwJt2CIqOGkjkLqnzDFxhq5n+Ej3EfigqPN6xuuqdcbGy5ct4anL2/3D7qVgT06hBBHK6bcJjtTAey3V4XY4eG0iQe/RDZfljg17SRqYZANiRzA/XNUZoc1a7NPj5ODp9BT8TZU2Y4ptz0RFV9kJhsrfiHOAswCCep5ALPihs1Zp0iifmVQz4jHSVc8HtpOqnWS18OIMgNLYuI0zq57qpzLLXUamlw8jyKiw9QscHNMEGQe61yhapaOa5M9gw2Ga5oLdRGwnn7QmXLMuawWAE7nmfUpN4Do1aul76ktjwtAaAJMkkgT1XpFGjChix8F/oW2tm6VNFsprVKkiaVOSr0IMoMho8lR/tCwZqZXimt3FPUP9hD//AMpiLeX05rmpRD2Oa4SCC0jqCII9imB85ZNhamIpu+H4nMjU3d0cnAbkcrSuXmoCQZHUK1o8LYjBYovaTDHOaNJEuaCRBDhFxFk74KrSxbJrUmk23A1Ad+YPkqckN2i6GX0zyupScd0NiMuLy0adXINEyZ6RzXrVbhDDE/KR2DnKk4jwraFIjCUw6q6G6gSXN1HTabz9FXGMrLJTjQo/+WKtbLIpjWaWJqFg5vZpa12nqZAtzhI5YQSDaOXTsV9D4bLBh8LSpN/+MNZ/dUnU93q5LnGXAdPFA1acU63MgWcejwP/ALb+a0MzHkmEqljg5pgj9QU1YbjAkNbpIO3afNK+OwNSg8sqAtcPYjqDzC4ph0F0W2nv081CWNT7LIZJQ6GnE4irVN7BH5XlgFyh8nqioxp5xfzG6tnVxTaXHYCSsM7T4o6MKa5MrOKcWGtbTG5u7sOXufsqjJcO59djW76gZ6RclDYrEGo9z3bkz5dB6Jl4AwWqs55Fmtj1MLq4sfxQr2cvNk+SdlvjeC6TzI1Mm8D5J5+H/Kpc74YfSpPimHCDdtz7RK9CPutuaCDsoUg5M8Hy2qGk8j3TPRzKlo+dvuBHoUy59wTQrkuE0376mixP9Q2PnYrz/O+G62Gu4amTAe249f5fVMblaS/RcHOKP849ifwWJVey/t9liKIWezV3D4Tz2StnVaME7q4hvsbphx5/4d/kUm53W/cNB5ukfUn7hQQMXiisqpaq9MdXBDwrbhelOKZPKT+SYHoGGHhiNlBmWEBIeLHmiKJhxHdTVRIISAV8bhOcb7wrbA4EMY1sbXPmd1MWtLbiwIPcx4o+hVbVqvqkz4W76Rt6nmoKCTsseRuKiA8Vmm+k+Ghzhdp/ljeDzSQAnvG4GaZ38QPsB/lJVLDFzgxtyTpHmTAVhWe1fs2wGnBU3EXLZ9ySPonSm1VmQ0AzD02D+FrR5gACfordiAJWNUgbZctXYNlIRzhsvZJsrJlLSAAg6Lro5l0DE/iXCAV3Ws8B3rsfsEvmk6k8OYJHNvXqnPi3Dy2m/oS0+REj7fVJ+a03PZoY4sLhBe35gP6TyPdIDea58xtrk/yNu7yJFgg8pwNSs41SwUWOI0gAa6hH8bnROlot5+SPyPIWkkkQxsajzPRoPUprwmCBOpwgcm8gBsAlQFc7ByWM5DxHuZQ2YCHuVniKrhUdpgCeYmfRVlenLiTz+/OEAJnF+QsxFI2hwu08wfyPNJWIyxz20KFNvibT1u/udd7neVh7L1LMmgNI5pZw2XfDxDasm7SHD+kkR7QD7qadAL2Dwpo1vhj5Q1v/AFRJPqh8+x0n4Y2F3efIJqzDL2NLXzbTAHUg+AA9L+wVbhOFxUNx3JO6pjBc+cjRLJ/XxiKEL07hPK/gUAHWeRqd63j0EKPBcFUWvDy2YggXieUjmrsugnpP1stEpWjKkdMdMzYLguErdF0jtJ+64qO8agSMeUHi6AcCHAGbX5jp3CMIKjLJCQxIxXAFNzyRqaCdhEDykLE2OF+axAwPH/8At3f2leb5hii5wHJoj1O/4J9zfEacM/8AtXmzXSSeplJEWSAJk4Lw01HO6Q0fcpcmE8cIYXRRa47uJd+ASYy8qnS+3P7ohlwoMUZE9FujUsgQFiTfT5n3t+JXDB4HRzMfgsxfiq26BTClZg7yUDOMYwQwGLhwuY3CWOEsvDsxa3kxz3ddgYv5kJmzWjqdTExBJ81BwHk5qYzEvBjRIB5F03EeiYj03KLNaP6Y+ysHughU+BqkO0kXA9xtI+itzyJTQBTAu4UdNyklMRJS3CKbUQNN10Q0IAg4hp68O+OQDvYz+aT8PhS9wa25Jj1JlPNVgLS3qI91Q5ThNDdRHidLG9QNnEd7R7pAHYbBiA1vyN5/zO5uK6x9fQ2WxPfb/KKY2G9AOX5qtxo1G/sgYLTE3Nyd1BiKfRGBqDxeKbTEbu5D9ckAimzWmGUnE7mYVUIDQTtoBPsq/ijiEhxpNkvN3ncMabkeZHsEfhvFRaerW/ZCtqw60VmUxiHvJBbocWhpEevdMdHChuygqEaQ4Db6KenVGmeX2TAIlBVXQT6H8PyXDMQ7WTI0mABIJb11N3buB7bLjEYppkOOl20EfZNqgJKTpNth9ytNdLjyVXTxpa5oJg6g095/PdWQIlRYErnKB1SFPFlA4IGcls8j+vVYozU/VltAxR4rxWmgR/MAPdJlMK14mzPW8M5NifOFWUqZcQ1u5SIh2UYE1qrW/wAIMu/JejMpBoaBsBEKl4by1tJt/m7q+fdIZhuEO0xIRGlRVW80ACubcnkpqQlzeyir1BYDqjKOyAAsfVHxROzWkny/QSlluOeyoarHOa4uc4EEg3Mx5K7zslza8fyR6c/pKq8LSEtCryOkXYo2xwy7jWuGh1QNJH8X8Th0gC5PZXeWcYfFP72m6laZLwQT0tslLCMa+oAQYpgEdNR/ED7q0dRCqWZo0Px4s9DwWMDgC0yPdHNfK8voVH0zLHFp7beo2KZeGuJHVHmnUjVEgi0xvbqroZVLRnyYXDY3M3Hmig5BU6gsZRoVxnMq4lrG6j5AdSogL6nb8hyA6AKarRDjDhIjZbcQkMHc5zuwQr8M65ufZGYiqIWHFDaDsgCorBw3BASdxFnYotLxeo/w029+vkN/ZNnEmbtZTInSIl5PJv8AleR4zHvr1XVTtGmm0/wtnc99yhK2O6RAGuaHOJ1OcSXk7lxG3uSm/Kz+5HYRHWCkqjjNVTUflHyjq6wn6JsyapNMjufrdHK3Q+DSUn7D6VUAkdVxoLXbw03ggERzEHYxzQTqvJ0xO/QrmtmL2H+Fwi1iD6O6+iknTsi1YdRys/EGqkQRVe81NmmmSdRLpOoOaWW7KN9SRoeQDyJHzDlO91CM2a6zg5piwaWwN3FxBMA33jYBDitSeQNJvz1Nn2mUmktItyZXlabVAWOoOa5piQCCCOgMhMjW3CoMfgwBaofdXGBfra09hKRUGxBUVU/5Urx0UYNjeEDBz6LFy+rff6rEDPJqGGfiKp0NkuM9gO5TtkfDTaIk+Jx3MbeSMyzBtYLADbkrEWUOxGvgCPxXLQQYRIao3dEwNSocU+ApZQFZxceyAOaDZdPRGuKgZYLl9WQfZAAOjW2r3Dh9ErYPHbdQmzCDwwkvEUYe7sSPYqE1otxtp6GPJcx+YEn5pv35pjo4nUN0o5XHwpAGoSCfLr1Vth8UGwTbr+YWWcado2Yp2qLx1a0wo8NitLw5tnNM/wCFUDMRq3OldYykbOYfNRV2Wypqh+yXPW1XBrzDuQOx8uqc6HJeNYbA1NIqFp9N/OE4cJcVOcRTqS4Tpa89f5XdfNbITfUjBPEu4D47dD1XXU4rBREq0zgtVskXstY7FBgLuQC3WPiVHxFjw1tzYAvd5D9FDdAtihxJWdiKooNNz46h7C4b5AX/AOlL+d5W+m5tOYLmySNh1H+eyYeGactfiH3c8nzgHYf7hH+wIPPqwcNZ3BuegP4WCUrUdEltihicW2m7S1mot27Boj7mU1ZDUmO7Wn6JNxrINR9y4yAesiT6JryuzaR/oaD6WKhD9luWV6LOsIfB2KjcxrZvI6ckTjqctBG4ut0qTKgEgA81MpKttIky1luxI/FE03UjZzSw/rmjHUItt+KyeRE+iAK/FYGmRIcD6ofD54ygNLnNbG0zt2hWVXBh38Ab3SpxRgxpholwMyOnNNAWWM4+pizQ5/kNI9z+Spa/G9U/I1re5lx+tlS08ve7ZpR+H4ce75iB9U3PHHtko45y6RG7ibEk/wDMPoG/ksVkOGGc3OWKH8jEWfxsgy4A+Bp7fa34I3dA4GwI6E/VGtCCo3TesqFcvauXGfNAjb3yO6gIUjX9Vv4QKABS0rPhQp8RTiIUGKebNG537BAEVARqPIEpOxd6j+5J97ppx1Tw/Dbz3PZL+ZYTS6eRAUZLRPG9m8nNnDw/MN97j/C9Cw2R06uHZqYNWgCdjLbG6RuFqOrEtZbxOZ7TePReg5Bhn0mPa5pAbVcQZkODheJvyPuiCHPTBGcHUokBx8z9lDj+Gy1uqkSWgXbzA6jqnKnSi42N1IKQmRz3UnBNEYzknYqcNY8Aim42nwnvvCcqXDtL4geGwZm1gT1jqlrMuFz8T4lHmZ0zAa7+Ydk7YSQ1s7wJ80oxa0yU2n9o+whrTM9rdPVQmte9lNNihiJF1MqBKlTxm/OfRJHGGPJGgb1XBvfSCJ+ukepTNmLHBpLTy3SpRaa2IaXC7TbyBJ9iSFFvaJJaCscBRospjYD7D8blUFRwqsewxJFh6SIn9WVtnz9WsDlZvmBH5+6WS8kte2zhY/l5KM5U79F+PGpRa9i9XZrjoJ/ID6Jsyx2qk3yj3H5hL+KpEOJIgEkhWnDWI3Yev0Nx9ZHqFDHK2PJCo2MmGfrYJ3iD5iyjotv0IULXaHkcjcfiiS8G43VxmJ21ps4LVSqAh3V+q5EFAGq1RzuwVdicGCYHqrIunZc4ghjCTugBaDgx5b0R7HKp0F1TUFZNEBYMySlo6uBtx2SGosUOpYqqLrLXDNu4Ilj5CiofMtv8L/NdM4pPqUbxzCyViAIzcKOSBZTOZzWpQIHOJ6qIkEkzHmjfhg7gKGoGDkEAQtpgX59VSZo6dfYD3n/KtcRXm4FhYDqVDUy+aRB3dc+aABOCGf8AqFHzcfZrj+C9Ww7ZDxzFx+vReacCYX/jmz/Bq+oI/Er0tr9FXsUQWieTsIou02/hNx27KYs6bLhrfDHRdNsplZJTNwj2PugWG4RYhAEzqgg3QNfGiDB5LGl3iJa0jl/j6Ktx+PDG+IAT2SsaTbpAuK0EeJ0nufwVE3GfBqHSBDhY9IM2XOd1RU8VN4Bj5Tbbp0S3UxxEh249vSFTOTXRphiX7LTF1D4j5fS5Pnv7KspU5Jdy2HfuPdQuzDUNyt/+K0jtsOirnktUXY8XF2yPMhZVWGzAU6rSZadj0gnefY+iKr4iSgsY3UAAPFy81CDp7JZU2mPhHxWD+YfcckM1jkHkGZg0mP5Hwu7EbH8PZXFcwZ5HdbDngus9lgqE7CUS1jNx91BiszZTFonoEBtkwIYNTzHmqHMseazoHyj6riviHVTLjbkOQW2shZcmb1E24vH9yMp0oW3VVxUrQEHVrys3Zs6CvirFX/HW1KiPIbae67xWyxYugcc01bWLEDMlRuWLEAck291WVDdbWJgSR4meqnO58lixAjfCA/413kPxTzjd1pYmgYbhvlKmOyxYmI1S3CL6+SxYgCKqfClniz/ls/uP2WLFF9FmP8kKmEcSbmbKHGsE7BYsWD2dN9FViGAAQBuh6jrraxNih0Qcyhq7iHW6H7FYsTj2V5fxZfcND908ctIt/tV/hDNFs38KxYtzOcinxLyAYJQNG+62sWfP0a/H7CmLT1ixYjeA10G87raxTiQYG83WLFivKT//2Q=="/>
          <p:cNvSpPr>
            <a:spLocks noChangeAspect="1" noChangeArrowheads="1"/>
          </p:cNvSpPr>
          <p:nvPr/>
        </p:nvSpPr>
        <p:spPr bwMode="auto">
          <a:xfrm>
            <a:off x="1587501" y="-893763"/>
            <a:ext cx="2466975" cy="1847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endParaRPr lang="es-ES" altLang="es-ES_tradnl" sz="1800">
              <a:solidFill>
                <a:srgbClr val="000000"/>
              </a:solidFill>
            </a:endParaRPr>
          </a:p>
        </p:txBody>
      </p:sp>
      <p:sp>
        <p:nvSpPr>
          <p:cNvPr id="10" name="Rectangle 2"/>
          <p:cNvSpPr>
            <a:spLocks noGrp="1" noChangeArrowheads="1"/>
          </p:cNvSpPr>
          <p:nvPr>
            <p:ph type="ctrTitle"/>
          </p:nvPr>
        </p:nvSpPr>
        <p:spPr>
          <a:xfrm>
            <a:off x="5519934" y="4437112"/>
            <a:ext cx="6264697" cy="1258392"/>
          </a:xfrm>
        </p:spPr>
        <p:txBody>
          <a:bodyPr/>
          <a:lstStyle/>
          <a:p>
            <a:pPr algn="ctr" eaLnBrk="1" hangingPunct="1">
              <a:defRPr/>
            </a:pPr>
            <a:r>
              <a:rPr lang="es-MX" altLang="x-none" sz="4400" b="1" dirty="0">
                <a:solidFill>
                  <a:srgbClr val="00224C"/>
                </a:solidFill>
                <a:latin typeface="Candara" panose="020E0502030303020204" pitchFamily="34" charset="0"/>
                <a:ea typeface="ＭＳ Ｐゴシック" charset="-128"/>
              </a:rPr>
              <a:t>PRINCIPIOS RECTORES DE LA ECO-EDUCACIÓN </a:t>
            </a:r>
            <a:endParaRPr lang="es-ES" altLang="x-none" sz="4400" b="1" dirty="0">
              <a:solidFill>
                <a:srgbClr val="00224C"/>
              </a:solidFill>
              <a:effectLst>
                <a:outerShdw blurRad="38100" dist="38100" dir="2700000" algn="tl">
                  <a:srgbClr val="C0C0C0"/>
                </a:outerShdw>
              </a:effectLst>
              <a:latin typeface="Candara" panose="020E0502030303020204" pitchFamily="34" charset="0"/>
              <a:ea typeface="ＭＳ Ｐゴシック" charset="-128"/>
            </a:endParaRPr>
          </a:p>
        </p:txBody>
      </p:sp>
      <p:pic>
        <p:nvPicPr>
          <p:cNvPr id="15" name="Imagen 14" descr="Imagen que contiene Logotipo&#10;&#10;Descripción generada automáticamente">
            <a:extLst>
              <a:ext uri="{FF2B5EF4-FFF2-40B4-BE49-F238E27FC236}">
                <a16:creationId xmlns:a16="http://schemas.microsoft.com/office/drawing/2014/main" id="{084B2E60-3FCB-4B48-83A3-FE1605A390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20336" y="304068"/>
            <a:ext cx="2378122" cy="130004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D0D010B-4AB8-E441-9C1A-1B07EAFEF6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697" y="-99392"/>
            <a:ext cx="12545394" cy="7056784"/>
          </a:xfrm>
          <a:prstGeom prst="rect">
            <a:avLst/>
          </a:prstGeom>
        </p:spPr>
      </p:pic>
    </p:spTree>
    <p:extLst>
      <p:ext uri="{BB962C8B-B14F-4D97-AF65-F5344CB8AC3E}">
        <p14:creationId xmlns:p14="http://schemas.microsoft.com/office/powerpoint/2010/main" val="1157164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Imagen 4" descr="Un joven con una gorra verde&#10;&#10;Descripción generada automáticamente con confianza media">
            <a:extLst>
              <a:ext uri="{FF2B5EF4-FFF2-40B4-BE49-F238E27FC236}">
                <a16:creationId xmlns:a16="http://schemas.microsoft.com/office/drawing/2014/main" id="{1B0A600E-FE07-944A-8EC1-EC283CBE6BF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2008" y="-99392"/>
            <a:ext cx="12288688" cy="7056784"/>
          </a:xfrm>
          <a:prstGeom prst="rect">
            <a:avLst/>
          </a:prstGeom>
        </p:spPr>
      </p:pic>
      <p:sp>
        <p:nvSpPr>
          <p:cNvPr id="7" name="Paralelogramo 6">
            <a:extLst>
              <a:ext uri="{FF2B5EF4-FFF2-40B4-BE49-F238E27FC236}">
                <a16:creationId xmlns:a16="http://schemas.microsoft.com/office/drawing/2014/main" id="{CEB5C02E-2787-3C4A-9491-D6998DB24540}"/>
              </a:ext>
            </a:extLst>
          </p:cNvPr>
          <p:cNvSpPr/>
          <p:nvPr/>
        </p:nvSpPr>
        <p:spPr bwMode="auto">
          <a:xfrm>
            <a:off x="-672752" y="245995"/>
            <a:ext cx="11305256" cy="1340948"/>
          </a:xfrm>
          <a:prstGeom prst="parallelogram">
            <a:avLst/>
          </a:prstGeom>
          <a:solidFill>
            <a:srgbClr val="FAB506">
              <a:alpha val="80000"/>
            </a:srgbClr>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
        <p:nvSpPr>
          <p:cNvPr id="19459" name="CuadroTexto 6"/>
          <p:cNvSpPr txBox="1">
            <a:spLocks noChangeArrowheads="1"/>
          </p:cNvSpPr>
          <p:nvPr/>
        </p:nvSpPr>
        <p:spPr bwMode="auto">
          <a:xfrm>
            <a:off x="119336" y="500971"/>
            <a:ext cx="1036915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 sz="2600" b="1" dirty="0">
                <a:solidFill>
                  <a:srgbClr val="00224C"/>
                </a:solidFill>
                <a:latin typeface="Candara" charset="0"/>
              </a:rPr>
              <a:t>Una orientación ecológica de la educación orientada a la sostenibilidad demanda transformar nuestros métodos de enseñanza.</a:t>
            </a:r>
          </a:p>
        </p:txBody>
      </p:sp>
      <p:pic>
        <p:nvPicPr>
          <p:cNvPr id="9" name="Imagen 8">
            <a:extLst>
              <a:ext uri="{FF2B5EF4-FFF2-40B4-BE49-F238E27FC236}">
                <a16:creationId xmlns:a16="http://schemas.microsoft.com/office/drawing/2014/main" id="{2676D0A9-A992-0041-A324-BB218D9642A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08568" y="6021288"/>
            <a:ext cx="1286220" cy="12862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Imagen 5" descr="Niña sentada en el pasto&#10;&#10;Descripción generada automáticamente con confianza media">
            <a:extLst>
              <a:ext uri="{FF2B5EF4-FFF2-40B4-BE49-F238E27FC236}">
                <a16:creationId xmlns:a16="http://schemas.microsoft.com/office/drawing/2014/main" id="{66F3AF8D-3EA9-4F4B-82D0-47FAF69B7AD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Paralelogramo 9">
            <a:extLst>
              <a:ext uri="{FF2B5EF4-FFF2-40B4-BE49-F238E27FC236}">
                <a16:creationId xmlns:a16="http://schemas.microsoft.com/office/drawing/2014/main" id="{FFA94CB8-0452-FD42-A38D-D777413A501D}"/>
              </a:ext>
            </a:extLst>
          </p:cNvPr>
          <p:cNvSpPr/>
          <p:nvPr/>
        </p:nvSpPr>
        <p:spPr bwMode="auto">
          <a:xfrm>
            <a:off x="-1248816" y="-99392"/>
            <a:ext cx="5688632" cy="4242801"/>
          </a:xfrm>
          <a:prstGeom prst="parallelogram">
            <a:avLst/>
          </a:prstGeom>
          <a:solidFill>
            <a:srgbClr val="00224C">
              <a:alpha val="80000"/>
            </a:srgbClr>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
        <p:nvSpPr>
          <p:cNvPr id="7" name="Rectángulo 6">
            <a:extLst>
              <a:ext uri="{FF2B5EF4-FFF2-40B4-BE49-F238E27FC236}">
                <a16:creationId xmlns:a16="http://schemas.microsoft.com/office/drawing/2014/main" id="{E4A25245-5009-B445-A386-0106B155820E}"/>
              </a:ext>
            </a:extLst>
          </p:cNvPr>
          <p:cNvSpPr/>
          <p:nvPr/>
        </p:nvSpPr>
        <p:spPr>
          <a:xfrm>
            <a:off x="479376" y="358222"/>
            <a:ext cx="3024336" cy="3416320"/>
          </a:xfrm>
          <a:prstGeom prst="rect">
            <a:avLst/>
          </a:prstGeom>
        </p:spPr>
        <p:txBody>
          <a:bodyPr wrap="square">
            <a:spAutoFit/>
          </a:bodyPr>
          <a:lstStyle/>
          <a:p>
            <a:pPr algn="ctr" eaLnBrk="1" hangingPunct="1">
              <a:defRPr/>
            </a:pPr>
            <a:r>
              <a:rPr lang="es-ES" altLang="es-ES_tradnl" sz="2400" dirty="0">
                <a:solidFill>
                  <a:srgbClr val="FAB506"/>
                </a:solidFill>
                <a:latin typeface="Candara" charset="0"/>
              </a:rPr>
              <a:t>Los estudiantes ya no pueden aprender solamente en las aulas o encerrados en las bibliotecas, en los laboratorios o frente a los programas de búsqueda en Internet</a:t>
            </a:r>
            <a:r>
              <a:rPr lang="es-ES" altLang="es-ES_tradnl" sz="2400" b="1" dirty="0">
                <a:solidFill>
                  <a:srgbClr val="FAB506"/>
                </a:solidFill>
                <a:latin typeface="Candara" charset="0"/>
              </a:rPr>
              <a:t>.</a:t>
            </a:r>
          </a:p>
        </p:txBody>
      </p:sp>
      <p:pic>
        <p:nvPicPr>
          <p:cNvPr id="18" name="Imagen 17">
            <a:extLst>
              <a:ext uri="{FF2B5EF4-FFF2-40B4-BE49-F238E27FC236}">
                <a16:creationId xmlns:a16="http://schemas.microsoft.com/office/drawing/2014/main" id="{FE361526-0E60-624D-862D-18D7C33EA37D}"/>
              </a:ext>
            </a:extLst>
          </p:cNvPr>
          <p:cNvPicPr>
            <a:picLocks noChangeAspect="1"/>
          </p:cNvPicPr>
          <p:nvPr/>
        </p:nvPicPr>
        <p:blipFill>
          <a:blip r:embed="rId3"/>
          <a:stretch>
            <a:fillRect/>
          </a:stretch>
        </p:blipFill>
        <p:spPr>
          <a:xfrm>
            <a:off x="10776520" y="5373216"/>
            <a:ext cx="1955800" cy="1955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Imagen 4" descr="Un niño comiendo un pastel&#10;&#10;Descripción generada automáticamente con confianza baja">
            <a:extLst>
              <a:ext uri="{FF2B5EF4-FFF2-40B4-BE49-F238E27FC236}">
                <a16:creationId xmlns:a16="http://schemas.microsoft.com/office/drawing/2014/main" id="{FF4AB5D8-8C37-E94D-A32C-1F529B8357B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7968208" y="982175"/>
            <a:ext cx="3744416"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r" eaLnBrk="1" hangingPunct="1">
              <a:spcBef>
                <a:spcPct val="0"/>
              </a:spcBef>
              <a:buClrTx/>
              <a:buSzTx/>
              <a:buFontTx/>
              <a:buNone/>
            </a:pPr>
            <a:r>
              <a:rPr lang="es-ES" altLang="es-ES_tradnl" sz="2400" b="1" dirty="0">
                <a:solidFill>
                  <a:srgbClr val="00224C"/>
                </a:solidFill>
                <a:latin typeface="Candara" charset="0"/>
              </a:rPr>
              <a:t>Deben ser guiados a experimentar la naturaleza en su piel, a conocer la biodiversidad, a saber la historia de los paisajes, de las montañas y de los ríos. Necesitan valorar a las personalidades que marcaron su región, a sus poetas, artistas, escritores, arquitectos, sabios y a las personas venerables por sus virtudes y santidad.</a:t>
            </a:r>
          </a:p>
        </p:txBody>
      </p:sp>
      <p:pic>
        <p:nvPicPr>
          <p:cNvPr id="21" name="Imagen 20">
            <a:extLst>
              <a:ext uri="{FF2B5EF4-FFF2-40B4-BE49-F238E27FC236}">
                <a16:creationId xmlns:a16="http://schemas.microsoft.com/office/drawing/2014/main" id="{02296AC7-5063-924E-9213-48DF0E1B82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1132" y="5904263"/>
            <a:ext cx="1911350" cy="6921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2F83492-88EB-1145-B8A7-972ADD6056D5}"/>
              </a:ext>
            </a:extLst>
          </p:cNvPr>
          <p:cNvSpPr/>
          <p:nvPr/>
        </p:nvSpPr>
        <p:spPr bwMode="auto">
          <a:xfrm>
            <a:off x="-168696" y="-29776"/>
            <a:ext cx="5231904" cy="6987168"/>
          </a:xfrm>
          <a:prstGeom prst="rect">
            <a:avLst/>
          </a:prstGeom>
          <a:solidFill>
            <a:srgbClr val="FAB506"/>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pic>
        <p:nvPicPr>
          <p:cNvPr id="4" name="Imagen 3" descr="Niña caminando en un camino de tierra&#10;&#10;Descripción generada automáticamente">
            <a:extLst>
              <a:ext uri="{FF2B5EF4-FFF2-40B4-BE49-F238E27FC236}">
                <a16:creationId xmlns:a16="http://schemas.microsoft.com/office/drawing/2014/main" id="{55FB9AE1-7123-074F-81CB-528843726A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063208" y="-29776"/>
            <a:ext cx="7128792" cy="6987168"/>
          </a:xfrm>
          <a:prstGeom prst="rect">
            <a:avLst/>
          </a:prstGeom>
        </p:spPr>
      </p:pic>
      <p:sp>
        <p:nvSpPr>
          <p:cNvPr id="7" name="CuadroTexto 1">
            <a:extLst>
              <a:ext uri="{FF2B5EF4-FFF2-40B4-BE49-F238E27FC236}">
                <a16:creationId xmlns:a16="http://schemas.microsoft.com/office/drawing/2014/main" id="{6D18C904-090C-0943-B897-AAAFFCA723B5}"/>
              </a:ext>
            </a:extLst>
          </p:cNvPr>
          <p:cNvSpPr txBox="1">
            <a:spLocks noChangeArrowheads="1"/>
          </p:cNvSpPr>
          <p:nvPr/>
        </p:nvSpPr>
        <p:spPr bwMode="auto">
          <a:xfrm>
            <a:off x="119336" y="428178"/>
            <a:ext cx="4752528"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ctr" eaLnBrk="1" hangingPunct="1">
              <a:spcBef>
                <a:spcPct val="0"/>
              </a:spcBef>
              <a:buClrTx/>
              <a:buSzTx/>
              <a:buFontTx/>
              <a:buNone/>
            </a:pPr>
            <a:r>
              <a:rPr lang="es-ES" altLang="es-ES_tradnl" sz="2400" dirty="0">
                <a:solidFill>
                  <a:srgbClr val="00224C"/>
                </a:solidFill>
                <a:latin typeface="Candara" charset="0"/>
              </a:rPr>
              <a:t>Se trata de sumergirse en el mundo real, de encontrar a la madre Tierra con sus manifestaciones, a veces tan amenazante como las agitadas olas del mar, otras veces suaves como el paisaje de una montaña con árboles florecidos, con el canto de los pájaros, o como la complejidad de una ciudad con sus diferentes lógicas: de transporte, de los edificios públicos, de las tiendas y los supermercados, de los cines, de los teatros, de los lugares de ocio y de las iglesias.</a:t>
            </a:r>
          </a:p>
        </p:txBody>
      </p:sp>
      <p:pic>
        <p:nvPicPr>
          <p:cNvPr id="5" name="Imagen 4">
            <a:extLst>
              <a:ext uri="{FF2B5EF4-FFF2-40B4-BE49-F238E27FC236}">
                <a16:creationId xmlns:a16="http://schemas.microsoft.com/office/drawing/2014/main" id="{AE76335C-5735-9348-AEBD-17905EF830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412" y="6083747"/>
            <a:ext cx="1911350" cy="6921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descr="Una niña con un oso de peluche&#10;&#10;Descripción generada automáticamente con confianza baja">
            <a:extLst>
              <a:ext uri="{FF2B5EF4-FFF2-40B4-BE49-F238E27FC236}">
                <a16:creationId xmlns:a16="http://schemas.microsoft.com/office/drawing/2014/main" id="{1160051A-6A82-DD4D-8032-71B6886B83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Paralelogramo 11">
            <a:extLst>
              <a:ext uri="{FF2B5EF4-FFF2-40B4-BE49-F238E27FC236}">
                <a16:creationId xmlns:a16="http://schemas.microsoft.com/office/drawing/2014/main" id="{E4E7B306-FEB7-3245-B9AA-41CAE646675F}"/>
              </a:ext>
            </a:extLst>
          </p:cNvPr>
          <p:cNvSpPr/>
          <p:nvPr/>
        </p:nvSpPr>
        <p:spPr bwMode="auto">
          <a:xfrm>
            <a:off x="-888776" y="5240443"/>
            <a:ext cx="11017224" cy="1500925"/>
          </a:xfrm>
          <a:prstGeom prst="parallelogram">
            <a:avLst/>
          </a:prstGeom>
          <a:solidFill>
            <a:srgbClr val="00224C">
              <a:alpha val="80000"/>
            </a:srgbClr>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
        <p:nvSpPr>
          <p:cNvPr id="51203" name="CuadroTexto 5"/>
          <p:cNvSpPr txBox="1">
            <a:spLocks noChangeArrowheads="1"/>
          </p:cNvSpPr>
          <p:nvPr/>
        </p:nvSpPr>
        <p:spPr bwMode="auto">
          <a:xfrm>
            <a:off x="6959600" y="6165851"/>
            <a:ext cx="280828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ctr" eaLnBrk="1" hangingPunct="1">
              <a:spcBef>
                <a:spcPct val="0"/>
              </a:spcBef>
              <a:buClrTx/>
              <a:buSzTx/>
              <a:buFontTx/>
              <a:buNone/>
            </a:pPr>
            <a:endParaRPr lang="es-ES" altLang="es-ES_tradnl" sz="2200" dirty="0">
              <a:latin typeface="Candara" charset="0"/>
            </a:endParaRPr>
          </a:p>
        </p:txBody>
      </p:sp>
      <p:sp>
        <p:nvSpPr>
          <p:cNvPr id="5" name="CuadroTexto 4"/>
          <p:cNvSpPr txBox="1"/>
          <p:nvPr/>
        </p:nvSpPr>
        <p:spPr>
          <a:xfrm>
            <a:off x="335857" y="5477452"/>
            <a:ext cx="9432031" cy="1015663"/>
          </a:xfrm>
          <a:prstGeom prst="rect">
            <a:avLst/>
          </a:prstGeom>
          <a:noFill/>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es-CO" altLang="x-none" sz="2000" dirty="0">
                <a:solidFill>
                  <a:srgbClr val="FAB506"/>
                </a:solidFill>
                <a:latin typeface="Candara" charset="0"/>
              </a:rPr>
              <a:t>Todo esto pertenece al universo de la ecología integral y debe contribuir a que todas estas instancias se mantengan, se reformen, evolucionen y se inserten en el todo de la realidad </a:t>
            </a:r>
            <a:r>
              <a:rPr lang="es-CO" altLang="x-none" sz="2000" dirty="0" err="1">
                <a:solidFill>
                  <a:srgbClr val="FAB506"/>
                </a:solidFill>
                <a:latin typeface="Candara" charset="0"/>
              </a:rPr>
              <a:t>bio</a:t>
            </a:r>
            <a:r>
              <a:rPr lang="es-CO" altLang="x-none" sz="2000" dirty="0">
                <a:solidFill>
                  <a:srgbClr val="FAB506"/>
                </a:solidFill>
                <a:latin typeface="Candara" charset="0"/>
              </a:rPr>
              <a:t>-socio-ecológica, es decir, para que se muestren sostenibles.</a:t>
            </a:r>
          </a:p>
        </p:txBody>
      </p:sp>
      <p:pic>
        <p:nvPicPr>
          <p:cNvPr id="14" name="Imagen 13">
            <a:extLst>
              <a:ext uri="{FF2B5EF4-FFF2-40B4-BE49-F238E27FC236}">
                <a16:creationId xmlns:a16="http://schemas.microsoft.com/office/drawing/2014/main" id="{D2071DEC-D1F2-A042-950D-A38FEEFF3B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80576" y="-387424"/>
            <a:ext cx="1286220" cy="12862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descr="Imagen que contiene persona, exterior, joven, niño&#10;&#10;Descripción generada automáticamente">
            <a:extLst>
              <a:ext uri="{FF2B5EF4-FFF2-40B4-BE49-F238E27FC236}">
                <a16:creationId xmlns:a16="http://schemas.microsoft.com/office/drawing/2014/main" id="{43D3159E-8A6B-E643-92B5-BA66A8287E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12192001" cy="6858000"/>
          </a:xfrm>
          <a:prstGeom prst="rect">
            <a:avLst/>
          </a:prstGeom>
        </p:spPr>
      </p:pic>
    </p:spTree>
    <p:extLst>
      <p:ext uri="{BB962C8B-B14F-4D97-AF65-F5344CB8AC3E}">
        <p14:creationId xmlns:p14="http://schemas.microsoft.com/office/powerpoint/2010/main" val="1550083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descr="Imagen borrosa de una mano&#10;&#10;Descripción generada automáticamente con confianza baja">
            <a:extLst>
              <a:ext uri="{FF2B5EF4-FFF2-40B4-BE49-F238E27FC236}">
                <a16:creationId xmlns:a16="http://schemas.microsoft.com/office/drawing/2014/main" id="{9305509E-B654-D346-AC91-53BBD8B5F12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83" y="-54764"/>
            <a:ext cx="12380171" cy="7012156"/>
          </a:xfrm>
          <a:prstGeom prst="rect">
            <a:avLst/>
          </a:prstGeom>
        </p:spPr>
      </p:pic>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983432" y="5013176"/>
            <a:ext cx="1065718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just" eaLnBrk="1" hangingPunct="1">
              <a:spcBef>
                <a:spcPct val="0"/>
              </a:spcBef>
              <a:buClrTx/>
              <a:buSzTx/>
              <a:buFontTx/>
              <a:buNone/>
            </a:pPr>
            <a:r>
              <a:rPr lang="es-ES" altLang="es-ES_tradnl" sz="2400" b="1" dirty="0">
                <a:solidFill>
                  <a:schemeClr val="bg1"/>
                </a:solidFill>
                <a:latin typeface="Candara" charset="0"/>
              </a:rPr>
              <a:t>El primero es reconocer que la Tierra es una madre como ha sido reconocido oficialmente por la ONU, el 22 de abril de 2009, un súper-organismo vivo, llamado </a:t>
            </a:r>
            <a:r>
              <a:rPr lang="es-ES" altLang="es-ES_tradnl" sz="2400" b="1" dirty="0" err="1">
                <a:solidFill>
                  <a:schemeClr val="bg1"/>
                </a:solidFill>
                <a:latin typeface="Candara" charset="0"/>
              </a:rPr>
              <a:t>Gaia</a:t>
            </a:r>
            <a:r>
              <a:rPr lang="es-ES" altLang="es-ES_tradnl" sz="2400" b="1" dirty="0">
                <a:solidFill>
                  <a:schemeClr val="bg1"/>
                </a:solidFill>
                <a:latin typeface="Candara" charset="0"/>
              </a:rPr>
              <a:t>, que se parece una nave espacial con recursos escasos, muchos de ellos no son renovables, como el petróleo.</a:t>
            </a:r>
          </a:p>
        </p:txBody>
      </p:sp>
      <p:pic>
        <p:nvPicPr>
          <p:cNvPr id="4" name="Imagen 3">
            <a:extLst>
              <a:ext uri="{FF2B5EF4-FFF2-40B4-BE49-F238E27FC236}">
                <a16:creationId xmlns:a16="http://schemas.microsoft.com/office/drawing/2014/main" id="{DDF40464-4AEA-B84B-B0AD-57D8D0E640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660752" y="5796876"/>
            <a:ext cx="2202685" cy="797650"/>
          </a:xfrm>
          <a:prstGeom prst="rect">
            <a:avLst/>
          </a:prstGeom>
        </p:spPr>
      </p:pic>
      <p:sp>
        <p:nvSpPr>
          <p:cNvPr id="2" name="AutoShape 2">
            <a:extLst>
              <a:ext uri="{FF2B5EF4-FFF2-40B4-BE49-F238E27FC236}">
                <a16:creationId xmlns:a16="http://schemas.microsoft.com/office/drawing/2014/main" id="{D70D12B5-0A93-A446-B06F-979C5E4C42D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 name="CuadroTexto 1">
            <a:extLst>
              <a:ext uri="{FF2B5EF4-FFF2-40B4-BE49-F238E27FC236}">
                <a16:creationId xmlns:a16="http://schemas.microsoft.com/office/drawing/2014/main" id="{9BD0892B-7B7E-1641-9832-310672756A6D}"/>
              </a:ext>
            </a:extLst>
          </p:cNvPr>
          <p:cNvSpPr txBox="1">
            <a:spLocks noChangeArrowheads="1"/>
          </p:cNvSpPr>
          <p:nvPr/>
        </p:nvSpPr>
        <p:spPr bwMode="auto">
          <a:xfrm>
            <a:off x="23209" y="3151128"/>
            <a:ext cx="1229699"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_tradnl" sz="11500" b="1" dirty="0">
                <a:solidFill>
                  <a:srgbClr val="FAB506"/>
                </a:solidFill>
                <a:latin typeface="Candara" charset="0"/>
              </a:rPr>
              <a:t>1.</a:t>
            </a:r>
          </a:p>
        </p:txBody>
      </p:sp>
    </p:spTree>
    <p:extLst>
      <p:ext uri="{BB962C8B-B14F-4D97-AF65-F5344CB8AC3E}">
        <p14:creationId xmlns:p14="http://schemas.microsoft.com/office/powerpoint/2010/main" val="614341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descr="Imagen que contiene objeto, tabla, azul, agua&#10;&#10;Descripción generada automáticamente">
            <a:extLst>
              <a:ext uri="{FF2B5EF4-FFF2-40B4-BE49-F238E27FC236}">
                <a16:creationId xmlns:a16="http://schemas.microsoft.com/office/drawing/2014/main" id="{79C2BDF0-8C76-9B4E-AD2A-73240390E9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501501" y="4941168"/>
            <a:ext cx="1118899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just" eaLnBrk="1" hangingPunct="1">
              <a:spcBef>
                <a:spcPct val="0"/>
              </a:spcBef>
              <a:buClrTx/>
              <a:buSzTx/>
              <a:buFontTx/>
              <a:buNone/>
            </a:pPr>
            <a:r>
              <a:rPr lang="es-ES" altLang="es-ES_tradnl" sz="2400" b="1" dirty="0">
                <a:solidFill>
                  <a:schemeClr val="bg1"/>
                </a:solidFill>
                <a:latin typeface="Candara" charset="0"/>
              </a:rPr>
              <a:t>El segundo es rescatar el principio de la re-ligación: todos los seres, especialmente los vivos, son interdependientes y son una expresión de la vitalidad del Todo que es el sistema Tierra. Por esta razón, esa relación de todos con todos, hace que la Tierra humanidad tenga un destino compartido y común.</a:t>
            </a:r>
          </a:p>
        </p:txBody>
      </p:sp>
      <p:pic>
        <p:nvPicPr>
          <p:cNvPr id="6" name="Imagen 5">
            <a:extLst>
              <a:ext uri="{FF2B5EF4-FFF2-40B4-BE49-F238E27FC236}">
                <a16:creationId xmlns:a16="http://schemas.microsoft.com/office/drawing/2014/main" id="{A134FBA0-EDDA-9341-9227-3D56C1CEE6E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10362034" y="99070"/>
            <a:ext cx="2202685" cy="797650"/>
          </a:xfrm>
          <a:prstGeom prst="rect">
            <a:avLst/>
          </a:prstGeom>
        </p:spPr>
      </p:pic>
      <p:sp>
        <p:nvSpPr>
          <p:cNvPr id="5" name="CuadroTexto 1">
            <a:extLst>
              <a:ext uri="{FF2B5EF4-FFF2-40B4-BE49-F238E27FC236}">
                <a16:creationId xmlns:a16="http://schemas.microsoft.com/office/drawing/2014/main" id="{E91D85D7-DCF9-9041-89F2-6F151668B216}"/>
              </a:ext>
            </a:extLst>
          </p:cNvPr>
          <p:cNvSpPr txBox="1">
            <a:spLocks noChangeArrowheads="1"/>
          </p:cNvSpPr>
          <p:nvPr/>
        </p:nvSpPr>
        <p:spPr bwMode="auto">
          <a:xfrm>
            <a:off x="517601" y="3429000"/>
            <a:ext cx="1464279"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_tradnl" sz="11500" b="1" dirty="0">
                <a:solidFill>
                  <a:srgbClr val="FAB506"/>
                </a:solidFill>
                <a:latin typeface="Candara" charset="0"/>
              </a:rPr>
              <a:t>2.</a:t>
            </a:r>
          </a:p>
        </p:txBody>
      </p:sp>
    </p:spTree>
    <p:extLst>
      <p:ext uri="{BB962C8B-B14F-4D97-AF65-F5344CB8AC3E}">
        <p14:creationId xmlns:p14="http://schemas.microsoft.com/office/powerpoint/2010/main" val="891032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0557A78-04DF-C84F-B4A1-2B3EBBE29BC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957392"/>
          </a:xfrm>
          <a:prstGeom prst="rect">
            <a:avLst/>
          </a:prstGeom>
        </p:spPr>
      </p:pic>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911424" y="1772816"/>
            <a:ext cx="403244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ctr" eaLnBrk="1" hangingPunct="1">
              <a:spcBef>
                <a:spcPct val="0"/>
              </a:spcBef>
              <a:buClrTx/>
              <a:buSzTx/>
              <a:buFontTx/>
              <a:buNone/>
            </a:pPr>
            <a:r>
              <a:rPr lang="es-ES" altLang="es-ES_tradnl" sz="2400" b="1" dirty="0">
                <a:solidFill>
                  <a:schemeClr val="bg1"/>
                </a:solidFill>
                <a:latin typeface="Candara" charset="0"/>
              </a:rPr>
              <a:t>El tercero es comprender que la sostenibilidad global solo será garantizada mediante el respeto a los ciclos naturales, el consumo razonable de los recursos no renovables, y dando tiempo a la naturaleza para regenerar los recursos renovables, sin perder nunca de vista la solidaridad </a:t>
            </a:r>
            <a:r>
              <a:rPr lang="es-ES" altLang="es-ES_tradnl" sz="2400" b="1" dirty="0" err="1">
                <a:solidFill>
                  <a:schemeClr val="bg1"/>
                </a:solidFill>
                <a:latin typeface="Candara" charset="0"/>
              </a:rPr>
              <a:t>intra</a:t>
            </a:r>
            <a:r>
              <a:rPr lang="es-ES" altLang="es-ES_tradnl" sz="2400" b="1" dirty="0">
                <a:solidFill>
                  <a:schemeClr val="bg1"/>
                </a:solidFill>
                <a:latin typeface="Candara" charset="0"/>
              </a:rPr>
              <a:t> e intergeneracional.</a:t>
            </a:r>
          </a:p>
        </p:txBody>
      </p:sp>
      <p:pic>
        <p:nvPicPr>
          <p:cNvPr id="8" name="Imagen 7">
            <a:extLst>
              <a:ext uri="{FF2B5EF4-FFF2-40B4-BE49-F238E27FC236}">
                <a16:creationId xmlns:a16="http://schemas.microsoft.com/office/drawing/2014/main" id="{722C8836-7FCF-394F-94CC-00EDE06723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8488" y="188640"/>
            <a:ext cx="1911350" cy="692150"/>
          </a:xfrm>
          <a:prstGeom prst="rect">
            <a:avLst/>
          </a:prstGeom>
        </p:spPr>
      </p:pic>
      <p:sp>
        <p:nvSpPr>
          <p:cNvPr id="5" name="CuadroTexto 1">
            <a:extLst>
              <a:ext uri="{FF2B5EF4-FFF2-40B4-BE49-F238E27FC236}">
                <a16:creationId xmlns:a16="http://schemas.microsoft.com/office/drawing/2014/main" id="{41B3DF9D-E89D-2341-A519-452FD339DDDF}"/>
              </a:ext>
            </a:extLst>
          </p:cNvPr>
          <p:cNvSpPr txBox="1">
            <a:spLocks noChangeArrowheads="1"/>
          </p:cNvSpPr>
          <p:nvPr/>
        </p:nvSpPr>
        <p:spPr bwMode="auto">
          <a:xfrm>
            <a:off x="479376" y="188640"/>
            <a:ext cx="1464279"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_tradnl" sz="11500" b="1" dirty="0">
                <a:solidFill>
                  <a:srgbClr val="FAB506"/>
                </a:solidFill>
                <a:latin typeface="Candara" charset="0"/>
              </a:rPr>
              <a:t>3.</a:t>
            </a:r>
          </a:p>
        </p:txBody>
      </p:sp>
    </p:spTree>
    <p:extLst>
      <p:ext uri="{BB962C8B-B14F-4D97-AF65-F5344CB8AC3E}">
        <p14:creationId xmlns:p14="http://schemas.microsoft.com/office/powerpoint/2010/main" val="1739124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gen 7" descr="Imagen que contiene pasto, pájaro, agua, comida&#10;&#10;Descripción generada automáticamente">
            <a:extLst>
              <a:ext uri="{FF2B5EF4-FFF2-40B4-BE49-F238E27FC236}">
                <a16:creationId xmlns:a16="http://schemas.microsoft.com/office/drawing/2014/main" id="{784A9A9C-F4CC-1041-A2A8-68FDD5D2F50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957392"/>
          </a:xfrm>
          <a:prstGeom prst="rect">
            <a:avLst/>
          </a:prstGeom>
        </p:spPr>
      </p:pic>
      <p:sp>
        <p:nvSpPr>
          <p:cNvPr id="9" name="Paralelogramo 8">
            <a:extLst>
              <a:ext uri="{FF2B5EF4-FFF2-40B4-BE49-F238E27FC236}">
                <a16:creationId xmlns:a16="http://schemas.microsoft.com/office/drawing/2014/main" id="{DD77A31B-7DEA-9C44-A17E-B88EE5AD2E9E}"/>
              </a:ext>
            </a:extLst>
          </p:cNvPr>
          <p:cNvSpPr/>
          <p:nvPr/>
        </p:nvSpPr>
        <p:spPr bwMode="auto">
          <a:xfrm>
            <a:off x="-672752" y="5229200"/>
            <a:ext cx="10801200" cy="1556972"/>
          </a:xfrm>
          <a:prstGeom prst="parallelogram">
            <a:avLst/>
          </a:prstGeom>
          <a:solidFill>
            <a:srgbClr val="00224C">
              <a:alpha val="80000"/>
            </a:srgbClr>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479376" y="5397023"/>
            <a:ext cx="89567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just" eaLnBrk="1" hangingPunct="1">
              <a:spcBef>
                <a:spcPct val="0"/>
              </a:spcBef>
              <a:buClrTx/>
              <a:buSzTx/>
              <a:buFontTx/>
              <a:buNone/>
            </a:pPr>
            <a:r>
              <a:rPr lang="es-ES" altLang="es-ES_tradnl" sz="2400" dirty="0">
                <a:solidFill>
                  <a:srgbClr val="FAB506"/>
                </a:solidFill>
                <a:latin typeface="Candara" charset="0"/>
              </a:rPr>
              <a:t>El cuarto es valorar y preservar la biodiversidad, pues ella es la que asegura la vida como un todo, ya que propicia la cooperación de todos con todos con miras a la supervivencia común.</a:t>
            </a:r>
          </a:p>
        </p:txBody>
      </p:sp>
      <p:pic>
        <p:nvPicPr>
          <p:cNvPr id="12" name="Imagen 11">
            <a:extLst>
              <a:ext uri="{FF2B5EF4-FFF2-40B4-BE49-F238E27FC236}">
                <a16:creationId xmlns:a16="http://schemas.microsoft.com/office/drawing/2014/main" id="{E66F8284-CD40-0F40-AD07-1E5EE62167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52584" y="-459432"/>
            <a:ext cx="1286220" cy="1286220"/>
          </a:xfrm>
          <a:prstGeom prst="rect">
            <a:avLst/>
          </a:prstGeom>
        </p:spPr>
      </p:pic>
      <p:sp>
        <p:nvSpPr>
          <p:cNvPr id="6" name="CuadroTexto 1">
            <a:extLst>
              <a:ext uri="{FF2B5EF4-FFF2-40B4-BE49-F238E27FC236}">
                <a16:creationId xmlns:a16="http://schemas.microsoft.com/office/drawing/2014/main" id="{8BCA836C-1428-AE44-BEA3-B2BA2FBD4D41}"/>
              </a:ext>
            </a:extLst>
          </p:cNvPr>
          <p:cNvSpPr txBox="1">
            <a:spLocks noChangeArrowheads="1"/>
          </p:cNvSpPr>
          <p:nvPr/>
        </p:nvSpPr>
        <p:spPr bwMode="auto">
          <a:xfrm>
            <a:off x="517601" y="3429000"/>
            <a:ext cx="1464279"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_tradnl" sz="11500" b="1" dirty="0">
                <a:solidFill>
                  <a:srgbClr val="FAB506"/>
                </a:solidFill>
                <a:latin typeface="Candara" charset="0"/>
              </a:rPr>
              <a:t>4.</a:t>
            </a:r>
          </a:p>
        </p:txBody>
      </p:sp>
    </p:spTree>
    <p:extLst>
      <p:ext uri="{BB962C8B-B14F-4D97-AF65-F5344CB8AC3E}">
        <p14:creationId xmlns:p14="http://schemas.microsoft.com/office/powerpoint/2010/main" val="1990360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220100E-8448-AB45-8237-295AEF1CB4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688" y="-32165"/>
            <a:ext cx="12288688" cy="6890166"/>
          </a:xfrm>
          <a:prstGeom prst="rect">
            <a:avLst/>
          </a:prstGeom>
        </p:spPr>
      </p:pic>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839416" y="476672"/>
            <a:ext cx="914501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just" eaLnBrk="1" hangingPunct="1">
              <a:spcBef>
                <a:spcPct val="0"/>
              </a:spcBef>
              <a:buClrTx/>
              <a:buSzTx/>
              <a:buFontTx/>
              <a:buNone/>
            </a:pPr>
            <a:r>
              <a:rPr lang="es-ES" altLang="es-ES_tradnl" sz="2400" b="1" dirty="0">
                <a:solidFill>
                  <a:srgbClr val="FAB506"/>
                </a:solidFill>
                <a:latin typeface="Candara" charset="0"/>
              </a:rPr>
              <a:t>El quinto es el valor de las diferencias de los pueblos y de sus culturas, dado que todas muestran la versatilidad de la esencia humana y nos enriquecen a todos, pues todo en lo humano está relacionado y se complementa entre sí. </a:t>
            </a:r>
          </a:p>
        </p:txBody>
      </p:sp>
      <p:pic>
        <p:nvPicPr>
          <p:cNvPr id="6" name="Imagen 5">
            <a:extLst>
              <a:ext uri="{FF2B5EF4-FFF2-40B4-BE49-F238E27FC236}">
                <a16:creationId xmlns:a16="http://schemas.microsoft.com/office/drawing/2014/main" id="{7B890B57-3666-D246-9344-5E587CDFF9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261927" y="5643685"/>
            <a:ext cx="2202685" cy="797650"/>
          </a:xfrm>
          <a:prstGeom prst="rect">
            <a:avLst/>
          </a:prstGeom>
        </p:spPr>
      </p:pic>
      <p:sp>
        <p:nvSpPr>
          <p:cNvPr id="5" name="CuadroTexto 1">
            <a:extLst>
              <a:ext uri="{FF2B5EF4-FFF2-40B4-BE49-F238E27FC236}">
                <a16:creationId xmlns:a16="http://schemas.microsoft.com/office/drawing/2014/main" id="{B1C30693-A5F8-4644-AC3E-11AC6EAFB0F0}"/>
              </a:ext>
            </a:extLst>
          </p:cNvPr>
          <p:cNvSpPr txBox="1">
            <a:spLocks noChangeArrowheads="1"/>
          </p:cNvSpPr>
          <p:nvPr/>
        </p:nvSpPr>
        <p:spPr bwMode="auto">
          <a:xfrm>
            <a:off x="440590" y="2914472"/>
            <a:ext cx="1464279"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_tradnl" sz="11500" b="1" dirty="0">
                <a:solidFill>
                  <a:srgbClr val="FAB506"/>
                </a:solidFill>
                <a:latin typeface="Candara" charset="0"/>
              </a:rPr>
              <a:t>5.</a:t>
            </a:r>
          </a:p>
        </p:txBody>
      </p:sp>
    </p:spTree>
    <p:extLst>
      <p:ext uri="{BB962C8B-B14F-4D97-AF65-F5344CB8AC3E}">
        <p14:creationId xmlns:p14="http://schemas.microsoft.com/office/powerpoint/2010/main" val="1437891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descr="Imagen que contiene hombre, persona, sostener, firmar&#10;&#10;Descripción generada automáticamente">
            <a:extLst>
              <a:ext uri="{FF2B5EF4-FFF2-40B4-BE49-F238E27FC236}">
                <a16:creationId xmlns:a16="http://schemas.microsoft.com/office/drawing/2014/main" id="{A6E70B21-7622-A745-BB25-A89BBCD1A89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Tree>
    <p:extLst>
      <p:ext uri="{BB962C8B-B14F-4D97-AF65-F5344CB8AC3E}">
        <p14:creationId xmlns:p14="http://schemas.microsoft.com/office/powerpoint/2010/main" val="879997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descr="Un hombre con la mano en la montaña&#10;&#10;Descripción generada automáticamente con confianza media">
            <a:extLst>
              <a:ext uri="{FF2B5EF4-FFF2-40B4-BE49-F238E27FC236}">
                <a16:creationId xmlns:a16="http://schemas.microsoft.com/office/drawing/2014/main" id="{C2F7A2B5-E7CF-5640-8BD9-0BF07DE68EF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906018"/>
          </a:xfrm>
          <a:prstGeom prst="rect">
            <a:avLst/>
          </a:prstGeom>
        </p:spPr>
      </p:pic>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335360" y="2132856"/>
            <a:ext cx="63644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just" eaLnBrk="1" hangingPunct="1">
              <a:spcBef>
                <a:spcPct val="0"/>
              </a:spcBef>
              <a:buClrTx/>
              <a:buSzTx/>
              <a:buFontTx/>
              <a:buNone/>
            </a:pPr>
            <a:r>
              <a:rPr lang="es-ES" altLang="es-ES_tradnl" sz="2400" b="1" dirty="0">
                <a:solidFill>
                  <a:srgbClr val="00224C"/>
                </a:solidFill>
                <a:latin typeface="Candara" charset="0"/>
              </a:rPr>
              <a:t>El sexto es exigir que la ciencia se haga con consciencia y se someta a criterios éticos, para que sus conquistas beneficien a la vida y a la humanidad, más que al lucro y a los mercados.</a:t>
            </a:r>
          </a:p>
        </p:txBody>
      </p:sp>
      <p:pic>
        <p:nvPicPr>
          <p:cNvPr id="5" name="Imagen 4">
            <a:extLst>
              <a:ext uri="{FF2B5EF4-FFF2-40B4-BE49-F238E27FC236}">
                <a16:creationId xmlns:a16="http://schemas.microsoft.com/office/drawing/2014/main" id="{E98A223A-42EF-5D43-A6C8-396D5802FF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56440" y="260648"/>
            <a:ext cx="1911350" cy="692150"/>
          </a:xfrm>
          <a:prstGeom prst="rect">
            <a:avLst/>
          </a:prstGeom>
        </p:spPr>
      </p:pic>
      <p:sp>
        <p:nvSpPr>
          <p:cNvPr id="6" name="CuadroTexto 1">
            <a:extLst>
              <a:ext uri="{FF2B5EF4-FFF2-40B4-BE49-F238E27FC236}">
                <a16:creationId xmlns:a16="http://schemas.microsoft.com/office/drawing/2014/main" id="{AB91D06F-0C12-E84F-B894-5CA010090EFD}"/>
              </a:ext>
            </a:extLst>
          </p:cNvPr>
          <p:cNvSpPr txBox="1">
            <a:spLocks noChangeArrowheads="1"/>
          </p:cNvSpPr>
          <p:nvPr/>
        </p:nvSpPr>
        <p:spPr bwMode="auto">
          <a:xfrm>
            <a:off x="308546" y="589138"/>
            <a:ext cx="1464279"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_tradnl" sz="11500" b="1" dirty="0">
                <a:solidFill>
                  <a:srgbClr val="FAB506"/>
                </a:solidFill>
                <a:latin typeface="Candara" charset="0"/>
              </a:rPr>
              <a:t>6.</a:t>
            </a:r>
          </a:p>
        </p:txBody>
      </p:sp>
    </p:spTree>
    <p:extLst>
      <p:ext uri="{BB962C8B-B14F-4D97-AF65-F5344CB8AC3E}">
        <p14:creationId xmlns:p14="http://schemas.microsoft.com/office/powerpoint/2010/main" val="1978474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descr="Dibujo de una persona&#10;&#10;Descripción generada automáticamente con confianza media">
            <a:extLst>
              <a:ext uri="{FF2B5EF4-FFF2-40B4-BE49-F238E27FC236}">
                <a16:creationId xmlns:a16="http://schemas.microsoft.com/office/drawing/2014/main" id="{EA0AA1ED-81E2-2643-990F-959FD8755AC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688" y="-49513"/>
            <a:ext cx="12288688" cy="6932089"/>
          </a:xfrm>
          <a:prstGeom prst="rect">
            <a:avLst/>
          </a:prstGeom>
        </p:spPr>
      </p:pic>
      <p:sp>
        <p:nvSpPr>
          <p:cNvPr id="5" name="Paralelogramo 4">
            <a:extLst>
              <a:ext uri="{FF2B5EF4-FFF2-40B4-BE49-F238E27FC236}">
                <a16:creationId xmlns:a16="http://schemas.microsoft.com/office/drawing/2014/main" id="{F8A39D0A-2ADD-C64E-856F-70FB05BDCD19}"/>
              </a:ext>
            </a:extLst>
          </p:cNvPr>
          <p:cNvSpPr/>
          <p:nvPr/>
        </p:nvSpPr>
        <p:spPr bwMode="auto">
          <a:xfrm>
            <a:off x="3503712" y="188640"/>
            <a:ext cx="11017224" cy="2694862"/>
          </a:xfrm>
          <a:prstGeom prst="parallelogram">
            <a:avLst/>
          </a:prstGeom>
          <a:solidFill>
            <a:srgbClr val="00224C">
              <a:alpha val="80000"/>
            </a:srgbClr>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4295800" y="381909"/>
            <a:ext cx="773261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just" eaLnBrk="1" hangingPunct="1">
              <a:spcBef>
                <a:spcPct val="0"/>
              </a:spcBef>
              <a:buClrTx/>
              <a:buSzTx/>
              <a:buFontTx/>
              <a:buNone/>
            </a:pPr>
            <a:r>
              <a:rPr lang="es-ES" altLang="es-ES_tradnl" sz="2400" dirty="0">
                <a:solidFill>
                  <a:schemeClr val="bg1"/>
                </a:solidFill>
                <a:latin typeface="Candara" charset="0"/>
              </a:rPr>
              <a:t>El séptimo es superar el pensamiento único de la tecnociencia, como si no hubiera otro acceso válido a la realidad. Es importante valorar los saberes cotidianos, populares, los saberes de las culturas originarias y del mundo agrario, porque ellos aportan a la búsqueda de soluciones globales y refuerzan la sostenibilidad general.</a:t>
            </a:r>
          </a:p>
        </p:txBody>
      </p:sp>
      <p:sp>
        <p:nvSpPr>
          <p:cNvPr id="6" name="CuadroTexto 1">
            <a:extLst>
              <a:ext uri="{FF2B5EF4-FFF2-40B4-BE49-F238E27FC236}">
                <a16:creationId xmlns:a16="http://schemas.microsoft.com/office/drawing/2014/main" id="{645FE6C7-E804-4446-B519-4193556EA6CB}"/>
              </a:ext>
            </a:extLst>
          </p:cNvPr>
          <p:cNvSpPr txBox="1">
            <a:spLocks noChangeArrowheads="1"/>
          </p:cNvSpPr>
          <p:nvPr/>
        </p:nvSpPr>
        <p:spPr bwMode="auto">
          <a:xfrm>
            <a:off x="2771572" y="-344273"/>
            <a:ext cx="1464279"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_tradnl" sz="11500" b="1" dirty="0">
                <a:solidFill>
                  <a:srgbClr val="FAB506"/>
                </a:solidFill>
                <a:latin typeface="Candara" charset="0"/>
              </a:rPr>
              <a:t>7.</a:t>
            </a:r>
          </a:p>
        </p:txBody>
      </p:sp>
    </p:spTree>
    <p:extLst>
      <p:ext uri="{BB962C8B-B14F-4D97-AF65-F5344CB8AC3E}">
        <p14:creationId xmlns:p14="http://schemas.microsoft.com/office/powerpoint/2010/main" val="2543649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descr="Un hombre con el sol en el cielo&#10;&#10;Descripción generada automáticamente">
            <a:extLst>
              <a:ext uri="{FF2B5EF4-FFF2-40B4-BE49-F238E27FC236}">
                <a16:creationId xmlns:a16="http://schemas.microsoft.com/office/drawing/2014/main" id="{6E41DCD8-737B-DA46-9492-A656BD36E33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2941861" y="332656"/>
            <a:ext cx="806489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just" eaLnBrk="1" hangingPunct="1">
              <a:spcBef>
                <a:spcPct val="0"/>
              </a:spcBef>
              <a:buClrTx/>
              <a:buSzTx/>
              <a:buFontTx/>
              <a:buNone/>
            </a:pPr>
            <a:r>
              <a:rPr lang="es-ES" altLang="es-ES_tradnl" sz="2400" b="1" dirty="0">
                <a:solidFill>
                  <a:srgbClr val="FAB506"/>
                </a:solidFill>
                <a:latin typeface="Candara" charset="0"/>
              </a:rPr>
              <a:t>El octavo es valorar las virtudes contenidas en lo pequeño y en lo que viene de abajo, pues en ellas pueden encontrarse soluciones válidas para todos, con valor universal.</a:t>
            </a:r>
          </a:p>
        </p:txBody>
      </p:sp>
      <p:pic>
        <p:nvPicPr>
          <p:cNvPr id="5" name="Imagen 4">
            <a:extLst>
              <a:ext uri="{FF2B5EF4-FFF2-40B4-BE49-F238E27FC236}">
                <a16:creationId xmlns:a16="http://schemas.microsoft.com/office/drawing/2014/main" id="{2D459798-9724-2043-9B5A-90E9EE6AB5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10290027" y="5787702"/>
            <a:ext cx="2202685" cy="797650"/>
          </a:xfrm>
          <a:prstGeom prst="rect">
            <a:avLst/>
          </a:prstGeom>
        </p:spPr>
      </p:pic>
      <p:sp>
        <p:nvSpPr>
          <p:cNvPr id="6" name="CuadroTexto 1">
            <a:extLst>
              <a:ext uri="{FF2B5EF4-FFF2-40B4-BE49-F238E27FC236}">
                <a16:creationId xmlns:a16="http://schemas.microsoft.com/office/drawing/2014/main" id="{4094A508-630D-F84C-A86C-581384E1F2B3}"/>
              </a:ext>
            </a:extLst>
          </p:cNvPr>
          <p:cNvSpPr txBox="1">
            <a:spLocks noChangeArrowheads="1"/>
          </p:cNvSpPr>
          <p:nvPr/>
        </p:nvSpPr>
        <p:spPr bwMode="auto">
          <a:xfrm>
            <a:off x="1559496" y="1796"/>
            <a:ext cx="1464279"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_tradnl" sz="11500" b="1" dirty="0">
                <a:solidFill>
                  <a:srgbClr val="FAB506"/>
                </a:solidFill>
                <a:latin typeface="Candara" charset="0"/>
              </a:rPr>
              <a:t>8.</a:t>
            </a:r>
          </a:p>
        </p:txBody>
      </p:sp>
    </p:spTree>
    <p:extLst>
      <p:ext uri="{BB962C8B-B14F-4D97-AF65-F5344CB8AC3E}">
        <p14:creationId xmlns:p14="http://schemas.microsoft.com/office/powerpoint/2010/main" val="4043416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descr="Mano de una persona con los brazos levantados&#10;&#10;Descripción generada automáticamente con confianza baja">
            <a:extLst>
              <a:ext uri="{FF2B5EF4-FFF2-40B4-BE49-F238E27FC236}">
                <a16:creationId xmlns:a16="http://schemas.microsoft.com/office/drawing/2014/main" id="{EE3BBAA3-01B4-B747-AF8B-9D7F4133D73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1919536" y="476672"/>
            <a:ext cx="917277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just" eaLnBrk="1" hangingPunct="1">
              <a:spcBef>
                <a:spcPct val="0"/>
              </a:spcBef>
              <a:buClrTx/>
              <a:buSzTx/>
              <a:buFontTx/>
              <a:buNone/>
            </a:pPr>
            <a:r>
              <a:rPr lang="es-ES" altLang="es-ES_tradnl" sz="2400" b="1" dirty="0">
                <a:solidFill>
                  <a:srgbClr val="00224C"/>
                </a:solidFill>
                <a:latin typeface="Candara" charset="0"/>
              </a:rPr>
              <a:t>El noveno es dar centralidad a la equidad y al bien común, toda vez que las conquistas humanas deben beneficiar a todos, y no solo a una pequeña porción de la humanidad, como sucede actualmente.</a:t>
            </a:r>
          </a:p>
        </p:txBody>
      </p:sp>
      <p:pic>
        <p:nvPicPr>
          <p:cNvPr id="6" name="Imagen 5">
            <a:extLst>
              <a:ext uri="{FF2B5EF4-FFF2-40B4-BE49-F238E27FC236}">
                <a16:creationId xmlns:a16="http://schemas.microsoft.com/office/drawing/2014/main" id="{2B339387-2BC0-624B-A4CD-D40B36094EA6}"/>
              </a:ext>
            </a:extLst>
          </p:cNvPr>
          <p:cNvPicPr>
            <a:picLocks noChangeAspect="1"/>
          </p:cNvPicPr>
          <p:nvPr/>
        </p:nvPicPr>
        <p:blipFill>
          <a:blip r:embed="rId3"/>
          <a:stretch>
            <a:fillRect/>
          </a:stretch>
        </p:blipFill>
        <p:spPr>
          <a:xfrm>
            <a:off x="10920536" y="5445224"/>
            <a:ext cx="1955800" cy="1955800"/>
          </a:xfrm>
          <a:prstGeom prst="rect">
            <a:avLst/>
          </a:prstGeom>
        </p:spPr>
      </p:pic>
      <p:sp>
        <p:nvSpPr>
          <p:cNvPr id="5" name="CuadroTexto 1">
            <a:extLst>
              <a:ext uri="{FF2B5EF4-FFF2-40B4-BE49-F238E27FC236}">
                <a16:creationId xmlns:a16="http://schemas.microsoft.com/office/drawing/2014/main" id="{C40B3007-93A8-1A4E-BA47-7177C7B247A2}"/>
              </a:ext>
            </a:extLst>
          </p:cNvPr>
          <p:cNvSpPr txBox="1">
            <a:spLocks noChangeArrowheads="1"/>
          </p:cNvSpPr>
          <p:nvPr/>
        </p:nvSpPr>
        <p:spPr bwMode="auto">
          <a:xfrm>
            <a:off x="623392" y="-185047"/>
            <a:ext cx="1464279"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_tradnl" sz="11500" b="1" dirty="0">
                <a:solidFill>
                  <a:srgbClr val="FAB506"/>
                </a:solidFill>
                <a:latin typeface="Candara" charset="0"/>
              </a:rPr>
              <a:t>9.</a:t>
            </a:r>
          </a:p>
        </p:txBody>
      </p:sp>
    </p:spTree>
    <p:extLst>
      <p:ext uri="{BB962C8B-B14F-4D97-AF65-F5344CB8AC3E}">
        <p14:creationId xmlns:p14="http://schemas.microsoft.com/office/powerpoint/2010/main" val="3716882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descr="Un dibujo de una persona&#10;&#10;Descripción generada automáticamente con confianza baja">
            <a:extLst>
              <a:ext uri="{FF2B5EF4-FFF2-40B4-BE49-F238E27FC236}">
                <a16:creationId xmlns:a16="http://schemas.microsoft.com/office/drawing/2014/main" id="{E2C049C2-2BAA-594A-90D1-AFA0C1A90BB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2008" y="-638199"/>
            <a:ext cx="12288688" cy="7523583"/>
          </a:xfrm>
          <a:prstGeom prst="rect">
            <a:avLst/>
          </a:prstGeom>
        </p:spPr>
      </p:pic>
      <p:sp>
        <p:nvSpPr>
          <p:cNvPr id="5" name="Paralelogramo 4">
            <a:extLst>
              <a:ext uri="{FF2B5EF4-FFF2-40B4-BE49-F238E27FC236}">
                <a16:creationId xmlns:a16="http://schemas.microsoft.com/office/drawing/2014/main" id="{90C94D85-10B6-CD4B-8631-028BE2552330}"/>
              </a:ext>
            </a:extLst>
          </p:cNvPr>
          <p:cNvSpPr/>
          <p:nvPr/>
        </p:nvSpPr>
        <p:spPr bwMode="auto">
          <a:xfrm>
            <a:off x="5591944" y="-605015"/>
            <a:ext cx="7920880" cy="7523583"/>
          </a:xfrm>
          <a:prstGeom prst="parallelogram">
            <a:avLst/>
          </a:prstGeom>
          <a:solidFill>
            <a:srgbClr val="00224C">
              <a:alpha val="80000"/>
            </a:srgbClr>
          </a:solid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pPr>
            <a:endParaRPr kumimoji="0" lang="es-CO" sz="1800" b="0" i="0" u="none" strike="noStrike" cap="none" normalizeH="0" baseline="0">
              <a:ln>
                <a:noFill/>
              </a:ln>
              <a:solidFill>
                <a:schemeClr val="tx1"/>
              </a:solidFill>
              <a:effectLst/>
              <a:latin typeface="Arial" charset="0"/>
            </a:endParaRPr>
          </a:p>
        </p:txBody>
      </p:sp>
      <p:sp>
        <p:nvSpPr>
          <p:cNvPr id="7" name="CuadroTexto 1">
            <a:extLst>
              <a:ext uri="{FF2B5EF4-FFF2-40B4-BE49-F238E27FC236}">
                <a16:creationId xmlns:a16="http://schemas.microsoft.com/office/drawing/2014/main" id="{A5A0834C-6396-6143-81CB-100ACD68678F}"/>
              </a:ext>
            </a:extLst>
          </p:cNvPr>
          <p:cNvSpPr txBox="1">
            <a:spLocks noChangeArrowheads="1"/>
          </p:cNvSpPr>
          <p:nvPr/>
        </p:nvSpPr>
        <p:spPr bwMode="auto">
          <a:xfrm>
            <a:off x="7104112" y="1412776"/>
            <a:ext cx="4548844"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algn="r" eaLnBrk="1" hangingPunct="1">
              <a:spcBef>
                <a:spcPct val="0"/>
              </a:spcBef>
              <a:buClrTx/>
              <a:buSzTx/>
              <a:buFontTx/>
              <a:buNone/>
            </a:pPr>
            <a:r>
              <a:rPr lang="es-ES" altLang="es-ES_tradnl" sz="2400" dirty="0">
                <a:solidFill>
                  <a:srgbClr val="FAB506"/>
                </a:solidFill>
                <a:latin typeface="Candara" charset="0"/>
              </a:rPr>
              <a:t>El décimo, tal vez como condición para todos los demás, es rescatar los derechos del corazón, los afectos y la razón sensible y cordial que fueron relegados por el modelo racionalista de la modernidad. Allí encontramos el fundamento de los valores, de la ética, de la espiritualidad, de los sueños, de las utopías, del respeto, de la colaboración, del amor y del entusiasmo, necesarios para las transformaciones.</a:t>
            </a:r>
          </a:p>
        </p:txBody>
      </p:sp>
      <p:pic>
        <p:nvPicPr>
          <p:cNvPr id="6" name="Imagen 5">
            <a:extLst>
              <a:ext uri="{FF2B5EF4-FFF2-40B4-BE49-F238E27FC236}">
                <a16:creationId xmlns:a16="http://schemas.microsoft.com/office/drawing/2014/main" id="{5884EEE5-F7FA-284F-BA19-B1A038BD71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562299" y="-398825"/>
            <a:ext cx="2202685" cy="797650"/>
          </a:xfrm>
          <a:prstGeom prst="rect">
            <a:avLst/>
          </a:prstGeom>
        </p:spPr>
      </p:pic>
      <p:sp>
        <p:nvSpPr>
          <p:cNvPr id="8" name="CuadroTexto 1">
            <a:extLst>
              <a:ext uri="{FF2B5EF4-FFF2-40B4-BE49-F238E27FC236}">
                <a16:creationId xmlns:a16="http://schemas.microsoft.com/office/drawing/2014/main" id="{642576B8-45C4-AC46-9228-F768F258F54C}"/>
              </a:ext>
            </a:extLst>
          </p:cNvPr>
          <p:cNvSpPr txBox="1">
            <a:spLocks noChangeArrowheads="1"/>
          </p:cNvSpPr>
          <p:nvPr/>
        </p:nvSpPr>
        <p:spPr bwMode="auto">
          <a:xfrm>
            <a:off x="9818973" y="-482456"/>
            <a:ext cx="1833983"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charset="2"/>
              <a:buChar char="n"/>
              <a:defRPr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charset="2"/>
              <a:buChar char="¨"/>
              <a:defRPr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charset="2"/>
              <a:buChar char="n"/>
              <a:defRPr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charset="2"/>
              <a:buChar char="¨"/>
              <a:defRPr sz="2000">
                <a:solidFill>
                  <a:schemeClr val="tx1"/>
                </a:solidFill>
                <a:latin typeface="Arial" charset="0"/>
                <a:ea typeface="ＭＳ Ｐゴシック" charset="-128"/>
              </a:defRPr>
            </a:lvl4pPr>
            <a:lvl5pPr marL="2057400" indent="-228600">
              <a:spcBef>
                <a:spcPct val="20000"/>
              </a:spcBef>
              <a:buClr>
                <a:schemeClr val="bg2"/>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ea typeface="ＭＳ Ｐゴシック" charset="-128"/>
              </a:defRPr>
            </a:lvl9pPr>
          </a:lstStyle>
          <a:p>
            <a:pPr eaLnBrk="1" hangingPunct="1">
              <a:spcBef>
                <a:spcPct val="0"/>
              </a:spcBef>
              <a:buClrTx/>
              <a:buSzTx/>
              <a:buFontTx/>
              <a:buNone/>
            </a:pPr>
            <a:r>
              <a:rPr lang="es-ES" altLang="es-ES_tradnl" sz="11500" b="1" dirty="0">
                <a:solidFill>
                  <a:srgbClr val="FAB506"/>
                </a:solidFill>
                <a:latin typeface="Candara" charset="0"/>
              </a:rPr>
              <a:t>10.</a:t>
            </a:r>
          </a:p>
        </p:txBody>
      </p:sp>
    </p:spTree>
    <p:extLst>
      <p:ext uri="{BB962C8B-B14F-4D97-AF65-F5344CB8AC3E}">
        <p14:creationId xmlns:p14="http://schemas.microsoft.com/office/powerpoint/2010/main" val="780264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C506F94-AFDA-9642-AEED-F406F5C6722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017" y="0"/>
            <a:ext cx="12368697" cy="6957392"/>
          </a:xfrm>
          <a:prstGeom prst="rect">
            <a:avLst/>
          </a:prstGeom>
        </p:spPr>
      </p:pic>
    </p:spTree>
    <p:extLst>
      <p:ext uri="{BB962C8B-B14F-4D97-AF65-F5344CB8AC3E}">
        <p14:creationId xmlns:p14="http://schemas.microsoft.com/office/powerpoint/2010/main" val="4080545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B03656A-51C1-2A45-B7F9-A2B04DA64597}"/>
              </a:ext>
            </a:extLst>
          </p:cNvPr>
          <p:cNvPicPr>
            <a:picLocks noChangeAspect="1"/>
          </p:cNvPicPr>
          <p:nvPr/>
        </p:nvPicPr>
        <p:blipFill>
          <a:blip r:embed="rId2"/>
          <a:stretch>
            <a:fillRect/>
          </a:stretch>
        </p:blipFill>
        <p:spPr>
          <a:xfrm>
            <a:off x="-168696" y="-77351"/>
            <a:ext cx="12601400" cy="6972858"/>
          </a:xfrm>
          <a:prstGeom prst="rect">
            <a:avLst/>
          </a:prstGeom>
        </p:spPr>
      </p:pic>
    </p:spTree>
    <p:extLst>
      <p:ext uri="{BB962C8B-B14F-4D97-AF65-F5344CB8AC3E}">
        <p14:creationId xmlns:p14="http://schemas.microsoft.com/office/powerpoint/2010/main" val="1229576585"/>
      </p:ext>
    </p:extLst>
  </p:cSld>
  <p:clrMapOvr>
    <a:masterClrMapping/>
  </p:clrMapOvr>
</p:sld>
</file>

<file path=ppt/theme/theme1.xml><?xml version="1.0" encoding="utf-8"?>
<a:theme xmlns:a="http://schemas.openxmlformats.org/drawingml/2006/main" name="1_Píxel">
  <a:themeElements>
    <a:clrScheme name="Píxel 16">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2148EF"/>
      </a:folHlink>
    </a:clrScheme>
    <a:fontScheme name="Pí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CC66FF"/>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defRPr kumimoji="0" lang="es-E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rgbClr val="CC66FF"/>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5000"/>
          </a:spcBef>
          <a:spcAft>
            <a:spcPct val="25000"/>
          </a:spcAft>
          <a:buClr>
            <a:schemeClr val="bg2"/>
          </a:buClr>
          <a:buSzPct val="100000"/>
          <a:buFont typeface="Wingdings" pitchFamily="2" charset="2"/>
          <a:buChar char=""/>
          <a:tabLst/>
          <a:defRPr kumimoji="0" lang="es-ES" sz="1800" b="0" i="0" u="none" strike="noStrike" cap="none" normalizeH="0" baseline="0" smtClean="0">
            <a:ln>
              <a:noFill/>
            </a:ln>
            <a:solidFill>
              <a:schemeClr val="tx1"/>
            </a:solidFill>
            <a:effectLst/>
            <a:latin typeface="Arial" charset="0"/>
          </a:defRPr>
        </a:defPPr>
      </a:lstStyle>
    </a:lnDef>
  </a:objectDefaults>
  <a:extraClrSchemeLst>
    <a:extraClrScheme>
      <a:clrScheme name="Pí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í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í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í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í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í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í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í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í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í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í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í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
      <a:clrScheme name="Píxel 13">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DEB3FF"/>
        </a:folHlink>
      </a:clrScheme>
      <a:clrMap bg1="lt1" tx1="dk1" bg2="lt2" tx2="dk2" accent1="accent1" accent2="accent2" accent3="accent3" accent4="accent4" accent5="accent5" accent6="accent6" hlink="hlink" folHlink="folHlink"/>
    </a:extraClrScheme>
    <a:extraClrScheme>
      <a:clrScheme name="Píxel 14">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6A6268"/>
        </a:folHlink>
      </a:clrScheme>
      <a:clrMap bg1="lt1" tx1="dk1" bg2="lt2" tx2="dk2" accent1="accent1" accent2="accent2" accent3="accent3" accent4="accent4" accent5="accent5" accent6="accent6" hlink="hlink" folHlink="folHlink"/>
    </a:extraClrScheme>
    <a:extraClrScheme>
      <a:clrScheme name="Píxel 15">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B17B1"/>
        </a:folHlink>
      </a:clrScheme>
      <a:clrMap bg1="lt1" tx1="dk1" bg2="lt2" tx2="dk2" accent1="accent1" accent2="accent2" accent3="accent3" accent4="accent4" accent5="accent5" accent6="accent6" hlink="hlink" folHlink="folHlink"/>
    </a:extraClrScheme>
    <a:extraClrScheme>
      <a:clrScheme name="Píxel 16">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2148E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2310</TotalTime>
  <Words>768</Words>
  <Application>Microsoft Macintosh PowerPoint</Application>
  <PresentationFormat>Panorámica</PresentationFormat>
  <Paragraphs>27</Paragraphs>
  <Slides>21</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21</vt:i4>
      </vt:variant>
    </vt:vector>
  </HeadingPairs>
  <TitlesOfParts>
    <vt:vector size="29" baseType="lpstr">
      <vt:lpstr>ＭＳ Ｐゴシック</vt:lpstr>
      <vt:lpstr>Arial</vt:lpstr>
      <vt:lpstr>Arial Black</vt:lpstr>
      <vt:lpstr>Calibri</vt:lpstr>
      <vt:lpstr>Candara</vt:lpstr>
      <vt:lpstr>Times New Roman</vt:lpstr>
      <vt:lpstr>Wingdings</vt:lpstr>
      <vt:lpstr>1_Píxel</vt:lpstr>
      <vt:lpstr>PRINCIPIOS RECTORES DE LA ECO-EDUCACIÓN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Acompañar a los jóvenes en la vida diaria</dc:title>
  <dc:creator>Pérez Rodríguez</dc:creator>
  <cp:lastModifiedBy>Oscar A. Pérez Sayago</cp:lastModifiedBy>
  <cp:revision>252</cp:revision>
  <dcterms:created xsi:type="dcterms:W3CDTF">2012-08-11T15:45:38Z</dcterms:created>
  <dcterms:modified xsi:type="dcterms:W3CDTF">2025-05-12T14:54:48Z</dcterms:modified>
</cp:coreProperties>
</file>