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9" r:id="rId2"/>
    <p:sldId id="258" r:id="rId3"/>
    <p:sldId id="290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88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07" d="100"/>
          <a:sy n="107" d="100"/>
        </p:scale>
        <p:origin x="12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590080-C699-F749-A6BC-9DFC3CB6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B69911-851E-E640-BCF7-65D9546AC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E7F6B1-A89D-B942-89F3-25F30FED1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5AC5-53CF-A647-834B-9A61E58E04F8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D8C7C4-CFC5-DD4D-BCFA-30FCFC2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533E6C-980E-5E4C-BAF6-C5727042D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C4492-186C-2445-88FA-CC8CDA4209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176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D6FDC7-8C77-0846-8CF1-838598CEB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E40BC3-FBE0-4747-B6AA-78A48935A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9FB075-1EFB-DD47-AA68-ADE1B3512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5AC5-53CF-A647-834B-9A61E58E04F8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74177C-A69D-EE4D-BB86-F843E2E6B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2E695E-F7C2-A14E-BEF1-4C4EE83C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C4492-186C-2445-88FA-CC8CDA4209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358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5C0B5-6C0F-E244-9F41-91DA68CB9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B982C97-9269-4D42-8A26-41F6449D5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520C6C-9F93-704C-882F-3E8E036F3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5AC5-53CF-A647-834B-9A61E58E04F8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EE698C-8D42-4C4C-B0A8-3059898D9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79391B-7F40-B540-AD36-DB15610FA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C4492-186C-2445-88FA-CC8CDA4209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1554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71320C-236E-0F45-A81D-35EEAB0F5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961815-6837-BB4C-9C64-8685B6046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6015CD-1C69-724F-B1BF-D2201A993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3964042-1180-D349-8414-A9D4C25D0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5AC5-53CF-A647-834B-9A61E58E04F8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A9F0BC-0E2E-AF45-8D26-1B799071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C2A9B7-EB8B-884A-BBFE-766B5DE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C4492-186C-2445-88FA-CC8CDA4209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7508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1BE22E-A99C-C646-ABDD-F97F13DB7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A4BAA7-08B1-774B-9DBA-3C964A6FD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4D73E71-993F-C840-AAFA-68CB1067A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7549D63-66F0-5148-A5CD-2AACE30ABF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6970929-3937-0C41-80B5-64FA432D99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60A96CD-1B29-2B4C-A72D-3E114D1E2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5AC5-53CF-A647-834B-9A61E58E04F8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A7259D6-1C2C-D349-8D1C-94C7C9555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B8A5A2-CE4C-194E-9BE9-3522EFE3E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C4492-186C-2445-88FA-CC8CDA4209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0983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91C40-7828-474C-8D48-02A4D0AC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90F808A-28DB-3242-8515-7B3F190C7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5AC5-53CF-A647-834B-9A61E58E04F8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456068-0D23-F947-995F-3F32E9899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478BC0-61ED-F844-9491-6A797C8B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C4492-186C-2445-88FA-CC8CDA4209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7888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8841E03-D0F6-C04A-8039-6378F0D52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5AC5-53CF-A647-834B-9A61E58E04F8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11092A5-2D56-D84D-939E-0F5E2567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E3382E-74C6-F84D-BB87-5EBFCF145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C4492-186C-2445-88FA-CC8CDA4209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3261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7AF54F-1149-D342-A3BE-C2AE7CF86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9C58D8-F7B0-4F48-9340-ABC14AF3F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A2B800-E19E-534F-AED4-5D6C88D28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C6DF0D-EE72-B748-8EA5-0FFA0F254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5AC5-53CF-A647-834B-9A61E58E04F8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B42024-3B1E-2E4C-B4E2-2DE72ADB8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D3AB2C-ABC7-6A49-962E-768382E70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C4492-186C-2445-88FA-CC8CDA4209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1626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1E806-333A-C24F-8DAB-952840F6C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0D5D703-B21C-B44D-8FEC-E6CBC7CD84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F38E56-2BBE-5D4A-88DF-4F82D78FE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6620D63-3D83-8A4F-ABAA-13C563E4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5AC5-53CF-A647-834B-9A61E58E04F8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C4F433-47BC-5A48-9457-AAC2E5C3A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4BB279-41E7-BC44-BD2A-3B8B80C28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C4492-186C-2445-88FA-CC8CDA4209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274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2342FB-0875-DB41-B7B0-96532339D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5A7CDE-DEB0-BE45-92D1-93A400BD4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B32762-0C2D-514A-B9C7-E0AB08BEF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5AC5-53CF-A647-834B-9A61E58E04F8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34B052-490A-314A-A356-3949EC61D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F4A78B-9F17-734E-84AA-4BA19518D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C4492-186C-2445-88FA-CC8CDA4209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660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220CD8F-387C-5046-A215-9512F2100C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8E63C5-1E10-6447-AF1A-E2DEDE332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4BFAE0-B87B-9B47-B292-905B94916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5AC5-53CF-A647-834B-9A61E58E04F8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0E7131-3828-9047-9A0A-5EDA56C00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1B4778-00F4-7E4E-96AE-961D54BB0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C4492-186C-2445-88FA-CC8CDA4209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5900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C42713-73C4-824C-9B6F-B7B2BEA92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B58855A-833A-8E4B-A524-0F85E71F4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E88F80-3C7E-7E42-95CB-FE0592297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C5AC5-53CF-A647-834B-9A61E58E04F8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106DB4-DD13-A54B-B10E-21EC77939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6B5983-17BA-0E40-BF81-F9FCEF9D2B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C4492-186C-2445-88FA-CC8CDA4209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05927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7A59CF98-036E-D14C-A5B4-7D77CCC95F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C822287-BC7F-274B-BC4A-2ABC4F72070A}"/>
              </a:ext>
            </a:extLst>
          </p:cNvPr>
          <p:cNvSpPr/>
          <p:nvPr/>
        </p:nvSpPr>
        <p:spPr>
          <a:xfrm>
            <a:off x="0" y="5041514"/>
            <a:ext cx="10951779" cy="777765"/>
          </a:xfrm>
          <a:prstGeom prst="rect">
            <a:avLst/>
          </a:prstGeom>
          <a:solidFill>
            <a:srgbClr val="012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9D34D14-7F66-FD44-82BC-AEAE94DC23E6}"/>
              </a:ext>
            </a:extLst>
          </p:cNvPr>
          <p:cNvSpPr/>
          <p:nvPr/>
        </p:nvSpPr>
        <p:spPr>
          <a:xfrm>
            <a:off x="2858815" y="5826040"/>
            <a:ext cx="7662040" cy="584775"/>
          </a:xfrm>
          <a:prstGeom prst="rect">
            <a:avLst/>
          </a:prstGeom>
          <a:solidFill>
            <a:srgbClr val="FAB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944215A-6E54-C849-BC57-2506B73D10F8}"/>
              </a:ext>
            </a:extLst>
          </p:cNvPr>
          <p:cNvSpPr/>
          <p:nvPr/>
        </p:nvSpPr>
        <p:spPr>
          <a:xfrm>
            <a:off x="210207" y="5088839"/>
            <a:ext cx="109517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CONCRETANDO EL PACTO EDUCATIVO GLOBAL: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85BFE58-D54B-AF4B-A4A6-8C790D8414CC}"/>
              </a:ext>
            </a:extLst>
          </p:cNvPr>
          <p:cNvSpPr/>
          <p:nvPr/>
        </p:nvSpPr>
        <p:spPr>
          <a:xfrm>
            <a:off x="3009718" y="5826427"/>
            <a:ext cx="74206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>
                <a:solidFill>
                  <a:srgbClr val="01204D"/>
                </a:solidFill>
                <a:latin typeface="Candara" panose="020E0502030303020204" pitchFamily="34" charset="0"/>
              </a:rPr>
              <a:t>ESCUCHAR MÁS A LOS NIÑOS Y JÓVENES</a:t>
            </a:r>
            <a:endParaRPr lang="es-CO" sz="3200" b="1" dirty="0">
              <a:solidFill>
                <a:srgbClr val="01204D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28A8F0A-B141-6E47-9ABE-F58C9249A4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6798"/>
            <a:ext cx="4614805" cy="915825"/>
          </a:xfrm>
          <a:prstGeom prst="rect">
            <a:avLst/>
          </a:prstGeom>
        </p:spPr>
      </p:pic>
      <p:sp>
        <p:nvSpPr>
          <p:cNvPr id="15" name="Lágrima 14">
            <a:extLst>
              <a:ext uri="{FF2B5EF4-FFF2-40B4-BE49-F238E27FC236}">
                <a16:creationId xmlns:a16="http://schemas.microsoft.com/office/drawing/2014/main" id="{221FA0FD-25B4-1C4A-ABAC-DD1B52DFA0C2}"/>
              </a:ext>
            </a:extLst>
          </p:cNvPr>
          <p:cNvSpPr/>
          <p:nvPr/>
        </p:nvSpPr>
        <p:spPr>
          <a:xfrm>
            <a:off x="9958551" y="3752193"/>
            <a:ext cx="1124607" cy="1124607"/>
          </a:xfrm>
          <a:prstGeom prst="teardrop">
            <a:avLst/>
          </a:prstGeom>
          <a:solidFill>
            <a:srgbClr val="012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Lágrima 15">
            <a:extLst>
              <a:ext uri="{FF2B5EF4-FFF2-40B4-BE49-F238E27FC236}">
                <a16:creationId xmlns:a16="http://schemas.microsoft.com/office/drawing/2014/main" id="{6A392B47-138E-C845-BFDB-A5A22022A786}"/>
              </a:ext>
            </a:extLst>
          </p:cNvPr>
          <p:cNvSpPr/>
          <p:nvPr/>
        </p:nvSpPr>
        <p:spPr>
          <a:xfrm>
            <a:off x="10809889" y="3980238"/>
            <a:ext cx="572814" cy="572814"/>
          </a:xfrm>
          <a:prstGeom prst="teardrop">
            <a:avLst/>
          </a:prstGeom>
          <a:solidFill>
            <a:srgbClr val="FAB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8571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8D1D5BC-60B2-174B-A902-902B566B9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85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271069C-FCCF-1C43-8B54-B4A55D444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661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DFF4B7C-25C4-724C-BC5A-202B2032E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862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2C0F4C3-21F0-964F-B548-5A96D81FD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686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5937B8C-5D15-3F46-AB79-54B0C621B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103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197C4E0-8C0D-824C-BAF1-5C0B5EF8D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14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BC8494F-9D09-494D-A627-4FC92FD25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37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3F89304-71F4-7F4B-B2DA-9145DB143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76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F696AED-5E2C-C64A-8D5C-50C319E01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792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n atardecer en el campo&#10;&#10;Descripción generada automáticamente">
            <a:extLst>
              <a:ext uri="{FF2B5EF4-FFF2-40B4-BE49-F238E27FC236}">
                <a16:creationId xmlns:a16="http://schemas.microsoft.com/office/drawing/2014/main" id="{731C8400-9EB6-3D4C-A24D-1FD3ABA7AA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53"/>
            <a:ext cx="12192000" cy="6854293"/>
          </a:xfrm>
          <a:prstGeom prst="rect">
            <a:avLst/>
          </a:prstGeom>
        </p:spPr>
      </p:pic>
      <p:sp>
        <p:nvSpPr>
          <p:cNvPr id="3" name="Lágrima 2">
            <a:extLst>
              <a:ext uri="{FF2B5EF4-FFF2-40B4-BE49-F238E27FC236}">
                <a16:creationId xmlns:a16="http://schemas.microsoft.com/office/drawing/2014/main" id="{422F9A0F-8796-2445-BAD9-2471C8E8837A}"/>
              </a:ext>
            </a:extLst>
          </p:cNvPr>
          <p:cNvSpPr/>
          <p:nvPr/>
        </p:nvSpPr>
        <p:spPr>
          <a:xfrm rot="16200000" flipV="1">
            <a:off x="5291857" y="-423644"/>
            <a:ext cx="6476501" cy="7323787"/>
          </a:xfrm>
          <a:prstGeom prst="teardrop">
            <a:avLst/>
          </a:prstGeom>
          <a:solidFill>
            <a:srgbClr val="FFC000">
              <a:alpha val="9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D2514F-03BD-D04E-81A6-3FB91FFFFBD7}"/>
              </a:ext>
            </a:extLst>
          </p:cNvPr>
          <p:cNvSpPr txBox="1"/>
          <p:nvPr/>
        </p:nvSpPr>
        <p:spPr>
          <a:xfrm>
            <a:off x="6814236" y="1945734"/>
            <a:ext cx="57502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OSCAR A. PÉREZ SAYAGO</a:t>
            </a:r>
            <a:br>
              <a:rPr lang="es-CO" sz="2400" b="1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Secretario General de CIEC</a:t>
            </a:r>
          </a:p>
          <a:p>
            <a: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Confederación Interamericana </a:t>
            </a:r>
          </a:p>
          <a:p>
            <a: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Educación Católica</a:t>
            </a:r>
            <a:b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oscarp347@gmail.com</a:t>
            </a:r>
          </a:p>
          <a:p>
            <a: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secretariogeneral@ciec.edu.co</a:t>
            </a:r>
            <a:b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WhatsApp: +57 3214449650</a:t>
            </a:r>
            <a:br>
              <a:rPr lang="es-CO" sz="2400" b="1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400" b="1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www.ciec.edu.co </a:t>
            </a:r>
          </a:p>
          <a:p>
            <a:endParaRPr lang="es-CO" sz="2400" b="1" dirty="0">
              <a:ln w="76200">
                <a:noFill/>
              </a:ln>
              <a:solidFill>
                <a:srgbClr val="1E283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D88071C-94B8-AA4D-A3A7-F6EAF97260DA}"/>
              </a:ext>
            </a:extLst>
          </p:cNvPr>
          <p:cNvSpPr/>
          <p:nvPr/>
        </p:nvSpPr>
        <p:spPr>
          <a:xfrm>
            <a:off x="6814236" y="812730"/>
            <a:ext cx="46921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 </a:t>
            </a:r>
          </a:p>
          <a:p>
            <a:r>
              <a:rPr lang="es-CO" sz="2800" b="1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elaborado por:</a:t>
            </a:r>
          </a:p>
        </p:txBody>
      </p:sp>
      <p:pic>
        <p:nvPicPr>
          <p:cNvPr id="7" name="Imagen 6" descr="Hombre con barba y bigote sonriendo&#10;&#10;Descripción generada automáticamente">
            <a:extLst>
              <a:ext uri="{FF2B5EF4-FFF2-40B4-BE49-F238E27FC236}">
                <a16:creationId xmlns:a16="http://schemas.microsoft.com/office/drawing/2014/main" id="{C02CB64A-1766-464A-AFC5-317BBE451F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249" y="481460"/>
            <a:ext cx="5857461" cy="5895080"/>
          </a:xfrm>
          <a:prstGeom prst="ellipse">
            <a:avLst/>
          </a:prstGeom>
        </p:spPr>
      </p:pic>
      <p:pic>
        <p:nvPicPr>
          <p:cNvPr id="9" name="Imagen 8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B71A1D69-8E4E-6347-A280-61B7184D07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62" y="4745230"/>
            <a:ext cx="2378122" cy="130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7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59</Words>
  <Application>Microsoft Macintosh PowerPoint</Application>
  <PresentationFormat>Panorámica</PresentationFormat>
  <Paragraphs>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Candara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A. Pérez Sayago</dc:creator>
  <cp:lastModifiedBy>Oscar A. Pérez Sayago</cp:lastModifiedBy>
  <cp:revision>7</cp:revision>
  <dcterms:created xsi:type="dcterms:W3CDTF">2021-06-10T19:29:31Z</dcterms:created>
  <dcterms:modified xsi:type="dcterms:W3CDTF">2025-05-12T14:54:23Z</dcterms:modified>
</cp:coreProperties>
</file>