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handoutMasterIdLst>
    <p:handoutMasterId r:id="rId28"/>
  </p:handoutMasterIdLst>
  <p:sldIdLst>
    <p:sldId id="257" r:id="rId2"/>
    <p:sldId id="262" r:id="rId3"/>
    <p:sldId id="263" r:id="rId4"/>
    <p:sldId id="276" r:id="rId5"/>
    <p:sldId id="268" r:id="rId6"/>
    <p:sldId id="349" r:id="rId7"/>
    <p:sldId id="266" r:id="rId8"/>
    <p:sldId id="269" r:id="rId9"/>
    <p:sldId id="350" r:id="rId10"/>
    <p:sldId id="272" r:id="rId11"/>
    <p:sldId id="351" r:id="rId12"/>
    <p:sldId id="352" r:id="rId13"/>
    <p:sldId id="353" r:id="rId14"/>
    <p:sldId id="354" r:id="rId15"/>
    <p:sldId id="355" r:id="rId16"/>
    <p:sldId id="356" r:id="rId17"/>
    <p:sldId id="357" r:id="rId18"/>
    <p:sldId id="358" r:id="rId19"/>
    <p:sldId id="359" r:id="rId20"/>
    <p:sldId id="360" r:id="rId21"/>
    <p:sldId id="361" r:id="rId22"/>
    <p:sldId id="261" r:id="rId23"/>
    <p:sldId id="362" r:id="rId24"/>
    <p:sldId id="363" r:id="rId25"/>
    <p:sldId id="288" r:id="rId26"/>
  </p:sldIdLst>
  <p:sldSz cx="12192000" cy="6858000"/>
  <p:notesSz cx="6858000" cy="9144000"/>
  <p:defaultTextStyle>
    <a:defPPr>
      <a:defRPr lang="es-CO"/>
    </a:defPPr>
    <a:lvl1pPr algn="l" rtl="0" eaLnBrk="0" fontAlgn="base" hangingPunct="0">
      <a:spcBef>
        <a:spcPct val="0"/>
      </a:spcBef>
      <a:spcAft>
        <a:spcPct val="0"/>
      </a:spcAft>
      <a:defRPr kern="1200">
        <a:solidFill>
          <a:schemeClr val="tx1"/>
        </a:solidFill>
        <a:latin typeface="Arial" charset="0"/>
        <a:ea typeface="ＭＳ Ｐゴシック" charset="-128"/>
        <a:cs typeface="+mn-cs"/>
      </a:defRPr>
    </a:lvl1pPr>
    <a:lvl2pPr marL="457200" algn="l" rtl="0" eaLnBrk="0" fontAlgn="base" hangingPunct="0">
      <a:spcBef>
        <a:spcPct val="0"/>
      </a:spcBef>
      <a:spcAft>
        <a:spcPct val="0"/>
      </a:spcAft>
      <a:defRPr kern="1200">
        <a:solidFill>
          <a:schemeClr val="tx1"/>
        </a:solidFill>
        <a:latin typeface="Arial" charset="0"/>
        <a:ea typeface="ＭＳ Ｐゴシック" charset="-128"/>
        <a:cs typeface="+mn-cs"/>
      </a:defRPr>
    </a:lvl2pPr>
    <a:lvl3pPr marL="914400" algn="l" rtl="0" eaLnBrk="0" fontAlgn="base" hangingPunct="0">
      <a:spcBef>
        <a:spcPct val="0"/>
      </a:spcBef>
      <a:spcAft>
        <a:spcPct val="0"/>
      </a:spcAft>
      <a:defRPr kern="1200">
        <a:solidFill>
          <a:schemeClr val="tx1"/>
        </a:solidFill>
        <a:latin typeface="Arial" charset="0"/>
        <a:ea typeface="ＭＳ Ｐゴシック" charset="-128"/>
        <a:cs typeface="+mn-cs"/>
      </a:defRPr>
    </a:lvl3pPr>
    <a:lvl4pPr marL="1371600" algn="l" rtl="0" eaLnBrk="0" fontAlgn="base" hangingPunct="0">
      <a:spcBef>
        <a:spcPct val="0"/>
      </a:spcBef>
      <a:spcAft>
        <a:spcPct val="0"/>
      </a:spcAft>
      <a:defRPr kern="1200">
        <a:solidFill>
          <a:schemeClr val="tx1"/>
        </a:solidFill>
        <a:latin typeface="Arial" charset="0"/>
        <a:ea typeface="ＭＳ Ｐゴシック" charset="-128"/>
        <a:cs typeface="+mn-cs"/>
      </a:defRPr>
    </a:lvl4pPr>
    <a:lvl5pPr marL="1828800" algn="l" rtl="0" eaLnBrk="0" fontAlgn="base" hangingPunct="0">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224C"/>
    <a:srgbClr val="B7CCD5"/>
    <a:srgbClr val="C8DEE4"/>
    <a:srgbClr val="EFEFEF"/>
    <a:srgbClr val="F0F0F0"/>
    <a:srgbClr val="EFF0F0"/>
    <a:srgbClr val="FAB506"/>
    <a:srgbClr val="FFBF4B"/>
    <a:srgbClr val="EFF2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592"/>
    <p:restoredTop sz="93061"/>
  </p:normalViewPr>
  <p:slideViewPr>
    <p:cSldViewPr>
      <p:cViewPr varScale="1">
        <p:scale>
          <a:sx n="105" d="100"/>
          <a:sy n="105" d="100"/>
        </p:scale>
        <p:origin x="1768" y="48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wrap="square" lIns="91440" tIns="45720" rIns="91440" bIns="45720" numCol="1" anchor="t" anchorCtr="0" compatLnSpc="1">
            <a:prstTxWarp prst="textNoShape">
              <a:avLst/>
            </a:prstTxWarp>
          </a:bodyPr>
          <a:lstStyle>
            <a:lvl1pPr>
              <a:defRPr sz="1200">
                <a:ea typeface="ＭＳ Ｐゴシック" charset="0"/>
                <a:cs typeface="ＭＳ Ｐゴシック" charset="0"/>
              </a:defRPr>
            </a:lvl1pPr>
          </a:lstStyle>
          <a:p>
            <a:pPr>
              <a:defRPr/>
            </a:pPr>
            <a:endParaRPr lang="es-ES_tradnl"/>
          </a:p>
        </p:txBody>
      </p:sp>
      <p:sp>
        <p:nvSpPr>
          <p:cNvPr id="3" name="Marcador de fecha 2"/>
          <p:cNvSpPr>
            <a:spLocks noGrp="1"/>
          </p:cNvSpPr>
          <p:nvPr>
            <p:ph type="dt" sz="quarter"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a:defRPr sz="1200" smtClean="0"/>
            </a:lvl1pPr>
          </a:lstStyle>
          <a:p>
            <a:pPr>
              <a:defRPr/>
            </a:pPr>
            <a:fld id="{39E139EF-A37A-3D48-9F01-C35AC4FA81B0}" type="datetimeFigureOut">
              <a:rPr lang="es-ES_tradnl" altLang="x-none"/>
              <a:pPr>
                <a:defRPr/>
              </a:pPr>
              <a:t>12/5/25</a:t>
            </a:fld>
            <a:endParaRPr lang="es-ES_tradnl" altLang="x-none"/>
          </a:p>
        </p:txBody>
      </p:sp>
      <p:sp>
        <p:nvSpPr>
          <p:cNvPr id="4" name="Marcador de pie de página 3"/>
          <p:cNvSpPr>
            <a:spLocks noGrp="1"/>
          </p:cNvSpPr>
          <p:nvPr>
            <p:ph type="ftr" sz="quarter" idx="2"/>
          </p:nvPr>
        </p:nvSpPr>
        <p:spPr>
          <a:xfrm>
            <a:off x="0" y="8685213"/>
            <a:ext cx="2971800" cy="458787"/>
          </a:xfrm>
          <a:prstGeom prst="rect">
            <a:avLst/>
          </a:prstGeom>
        </p:spPr>
        <p:txBody>
          <a:bodyPr vert="horz" wrap="square" lIns="91440" tIns="45720" rIns="91440" bIns="45720" numCol="1" anchor="b" anchorCtr="0" compatLnSpc="1">
            <a:prstTxWarp prst="textNoShape">
              <a:avLst/>
            </a:prstTxWarp>
          </a:bodyPr>
          <a:lstStyle>
            <a:lvl1pPr>
              <a:defRPr sz="1200">
                <a:ea typeface="ＭＳ Ｐゴシック" charset="0"/>
                <a:cs typeface="ＭＳ Ｐゴシック" charset="0"/>
              </a:defRPr>
            </a:lvl1pPr>
          </a:lstStyle>
          <a:p>
            <a:pPr>
              <a:defRPr/>
            </a:pPr>
            <a:endParaRPr lang="es-ES_tradnl"/>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27F3AEBD-4AEF-FE40-ACD1-98C9D9846288}" type="slidenum">
              <a:rPr lang="es-ES_tradnl" altLang="x-none"/>
              <a:pPr>
                <a:defRPr/>
              </a:pPr>
              <a:t>‹Nº›</a:t>
            </a:fld>
            <a:endParaRPr lang="es-ES_tradnl"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Calibri" charset="0"/>
                <a:ea typeface="ＭＳ Ｐゴシック" charset="0"/>
                <a:cs typeface="ＭＳ Ｐゴシック" charset="0"/>
              </a:defRPr>
            </a:lvl1pPr>
          </a:lstStyle>
          <a:p>
            <a:pPr>
              <a:defRPr/>
            </a:pPr>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smtClean="0">
                <a:latin typeface="Calibri" charset="0"/>
              </a:defRPr>
            </a:lvl1pPr>
          </a:lstStyle>
          <a:p>
            <a:pPr>
              <a:defRPr/>
            </a:pPr>
            <a:fld id="{26D1EB0F-C305-7C41-A22A-C33A47B11130}" type="datetimeFigureOut">
              <a:rPr lang="es-CO" altLang="x-none"/>
              <a:pPr>
                <a:defRPr/>
              </a:pPr>
              <a:t>12/05/25</a:t>
            </a:fld>
            <a:endParaRPr lang="es-CO" altLang="x-none"/>
          </a:p>
        </p:txBody>
      </p:sp>
      <p:sp>
        <p:nvSpPr>
          <p:cNvPr id="4" name="3 Marcador de imagen de diapositiva"/>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s-CO" noProof="0"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es-ES" altLang="x-none" noProof="0"/>
              <a:t>Haga clic para modificar el estilo de texto del patrón</a:t>
            </a:r>
          </a:p>
          <a:p>
            <a:pPr lvl="1"/>
            <a:r>
              <a:rPr lang="es-ES" altLang="x-none" noProof="0"/>
              <a:t>Segundo nivel</a:t>
            </a:r>
          </a:p>
          <a:p>
            <a:pPr lvl="2"/>
            <a:r>
              <a:rPr lang="es-ES" altLang="x-none" noProof="0"/>
              <a:t>Tercer nivel</a:t>
            </a:r>
          </a:p>
          <a:p>
            <a:pPr lvl="3"/>
            <a:r>
              <a:rPr lang="es-ES" altLang="x-none" noProof="0"/>
              <a:t>Cuarto nivel</a:t>
            </a:r>
          </a:p>
          <a:p>
            <a:pPr lvl="4"/>
            <a:r>
              <a:rPr lang="es-ES" altLang="x-none" noProof="0"/>
              <a:t>Quinto nivel</a:t>
            </a:r>
            <a:endParaRPr lang="es-CO" altLang="x-none" noProof="0"/>
          </a:p>
        </p:txBody>
      </p:sp>
      <p:sp>
        <p:nvSpPr>
          <p:cNvPr id="6" name="5 Marcador de pie de página"/>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Calibri" charset="0"/>
                <a:ea typeface="ＭＳ Ｐゴシック" charset="0"/>
                <a:cs typeface="ＭＳ Ｐゴシック" charset="0"/>
              </a:defRPr>
            </a:lvl1pPr>
          </a:lstStyle>
          <a:p>
            <a:pPr>
              <a:defRPr/>
            </a:pPr>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charset="0"/>
              </a:defRPr>
            </a:lvl1pPr>
          </a:lstStyle>
          <a:p>
            <a:pPr>
              <a:defRPr/>
            </a:pPr>
            <a:fld id="{A242B823-974C-F942-9D39-0D02F083EFB0}" type="slidenum">
              <a:rPr lang="es-CO" altLang="x-none"/>
              <a:pPr>
                <a:defRPr/>
              </a:pPr>
              <a:t>‹Nº›</a:t>
            </a:fld>
            <a:endParaRPr lang="es-CO" altLang="x-non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1 Marcador de imagen de diapositiva"/>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8434"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spcBef>
                <a:spcPct val="0"/>
              </a:spcBef>
            </a:pPr>
            <a:endParaRPr lang="es-ES" altLang="es-ES_tradnl">
              <a:ea typeface="ＭＳ Ｐゴシック" charset="-128"/>
            </a:endParaRPr>
          </a:p>
        </p:txBody>
      </p:sp>
      <p:sp>
        <p:nvSpPr>
          <p:cNvPr id="18435"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6AEF48E0-4278-8543-81BA-8461C7C3425E}" type="slidenum">
              <a:rPr lang="es-CO" altLang="es-ES_tradnl">
                <a:solidFill>
                  <a:srgbClr val="000000"/>
                </a:solidFill>
                <a:latin typeface="Calibri" charset="0"/>
              </a:rPr>
              <a:pPr/>
              <a:t>1</a:t>
            </a:fld>
            <a:endParaRPr lang="es-CO" altLang="es-ES_tradnl">
              <a:solidFill>
                <a:srgbClr val="000000"/>
              </a:solidFill>
              <a:latin typeface="Calibri"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pPr>
              <a:defRPr/>
            </a:pPr>
            <a:fld id="{A242B823-974C-F942-9D39-0D02F083EFB0}" type="slidenum">
              <a:rPr lang="es-CO" altLang="x-none" smtClean="0"/>
              <a:pPr>
                <a:defRPr/>
              </a:pPr>
              <a:t>10</a:t>
            </a:fld>
            <a:endParaRPr lang="es-CO" altLang="x-none"/>
          </a:p>
        </p:txBody>
      </p:sp>
    </p:spTree>
    <p:extLst>
      <p:ext uri="{BB962C8B-B14F-4D97-AF65-F5344CB8AC3E}">
        <p14:creationId xmlns:p14="http://schemas.microsoft.com/office/powerpoint/2010/main" val="231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pPr>
              <a:defRPr/>
            </a:pPr>
            <a:fld id="{A242B823-974C-F942-9D39-0D02F083EFB0}" type="slidenum">
              <a:rPr lang="es-CO" altLang="x-none" smtClean="0"/>
              <a:pPr>
                <a:defRPr/>
              </a:pPr>
              <a:t>16</a:t>
            </a:fld>
            <a:endParaRPr lang="es-CO" altLang="x-none"/>
          </a:p>
        </p:txBody>
      </p:sp>
    </p:spTree>
    <p:extLst>
      <p:ext uri="{BB962C8B-B14F-4D97-AF65-F5344CB8AC3E}">
        <p14:creationId xmlns:p14="http://schemas.microsoft.com/office/powerpoint/2010/main" val="2118490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1 Marcador de imagen de diapositiva"/>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8434"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spcBef>
                <a:spcPct val="0"/>
              </a:spcBef>
            </a:pPr>
            <a:endParaRPr lang="es-ES" altLang="es-ES_tradnl">
              <a:ea typeface="ＭＳ Ｐゴシック" charset="-128"/>
            </a:endParaRPr>
          </a:p>
        </p:txBody>
      </p:sp>
      <p:sp>
        <p:nvSpPr>
          <p:cNvPr id="18435"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6AEF48E0-4278-8543-81BA-8461C7C3425E}" type="slidenum">
              <a:rPr lang="es-CO" altLang="es-ES_tradnl">
                <a:solidFill>
                  <a:srgbClr val="000000"/>
                </a:solidFill>
                <a:latin typeface="Calibri" charset="0"/>
              </a:rPr>
              <a:pPr/>
              <a:t>24</a:t>
            </a:fld>
            <a:endParaRPr lang="es-CO" altLang="es-ES_tradnl">
              <a:solidFill>
                <a:srgbClr val="000000"/>
              </a:solidFill>
              <a:latin typeface="Calibri" charset="0"/>
            </a:endParaRPr>
          </a:p>
        </p:txBody>
      </p:sp>
    </p:spTree>
    <p:extLst>
      <p:ext uri="{BB962C8B-B14F-4D97-AF65-F5344CB8AC3E}">
        <p14:creationId xmlns:p14="http://schemas.microsoft.com/office/powerpoint/2010/main" val="3649054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2192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defRPr/>
              </a:pPr>
              <a:endParaRPr lang="es-ES" altLang="x-none" sz="2400">
                <a:solidFill>
                  <a:srgbClr val="000000"/>
                </a:solidFill>
                <a:latin typeface="Times New Roman"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2400">
                <a:solidFill>
                  <a:srgbClr val="000000"/>
                </a:solidFill>
                <a:latin typeface="Times New Roman" charset="0"/>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2400">
                  <a:solidFill>
                    <a:srgbClr val="000000"/>
                  </a:solidFill>
                  <a:latin typeface="Times New Roman" charset="0"/>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2400">
                  <a:solidFill>
                    <a:srgbClr val="000000"/>
                  </a:solidFill>
                  <a:latin typeface="Times New Roman" charset="0"/>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2400">
                  <a:solidFill>
                    <a:srgbClr val="000000"/>
                  </a:solidFill>
                  <a:latin typeface="Times New Roman" charset="0"/>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2400">
                  <a:solidFill>
                    <a:srgbClr val="000000"/>
                  </a:solidFill>
                  <a:latin typeface="Times New Roman" charset="0"/>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2400">
                  <a:solidFill>
                    <a:srgbClr val="000000"/>
                  </a:solidFill>
                  <a:latin typeface="Times New Roman" charset="0"/>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2400">
                  <a:solidFill>
                    <a:srgbClr val="000000"/>
                  </a:solidFill>
                  <a:latin typeface="Times New Roman" charset="0"/>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2400">
                  <a:solidFill>
                    <a:srgbClr val="000000"/>
                  </a:solidFill>
                  <a:latin typeface="Times New Roman" charset="0"/>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2400">
                  <a:solidFill>
                    <a:srgbClr val="000000"/>
                  </a:solidFill>
                  <a:latin typeface="Times New Roman" charset="0"/>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2400">
                  <a:solidFill>
                    <a:srgbClr val="000000"/>
                  </a:solidFill>
                  <a:latin typeface="Times New Roman" charset="0"/>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2400">
                  <a:solidFill>
                    <a:srgbClr val="000000"/>
                  </a:solidFill>
                  <a:latin typeface="Times New Roman" charset="0"/>
                </a:endParaRPr>
              </a:p>
            </p:txBody>
          </p:sp>
        </p:grpSp>
      </p:grpSp>
      <p:sp>
        <p:nvSpPr>
          <p:cNvPr id="11283" name="Rectangle 19"/>
          <p:cNvSpPr>
            <a:spLocks noGrp="1" noChangeArrowheads="1"/>
          </p:cNvSpPr>
          <p:nvPr>
            <p:ph type="ctrTitle"/>
          </p:nvPr>
        </p:nvSpPr>
        <p:spPr>
          <a:xfrm>
            <a:off x="3962400" y="1828800"/>
            <a:ext cx="8026400" cy="2209800"/>
          </a:xfrm>
        </p:spPr>
        <p:txBody>
          <a:bodyPr/>
          <a:lstStyle>
            <a:lvl1pPr>
              <a:defRPr sz="5000">
                <a:solidFill>
                  <a:srgbClr val="FFFFFF"/>
                </a:solidFill>
              </a:defRPr>
            </a:lvl1pPr>
          </a:lstStyle>
          <a:p>
            <a:pPr lvl="0"/>
            <a:r>
              <a:rPr lang="es-ES" noProof="0"/>
              <a:t>Haga clic para cambiar el estilo de título	</a:t>
            </a:r>
          </a:p>
        </p:txBody>
      </p:sp>
      <p:sp>
        <p:nvSpPr>
          <p:cNvPr id="11284" name="Rectangle 20"/>
          <p:cNvSpPr>
            <a:spLocks noGrp="1" noChangeArrowheads="1"/>
          </p:cNvSpPr>
          <p:nvPr>
            <p:ph type="subTitle" idx="1"/>
          </p:nvPr>
        </p:nvSpPr>
        <p:spPr>
          <a:xfrm>
            <a:off x="3962400" y="4267200"/>
            <a:ext cx="8026400" cy="1752600"/>
          </a:xfrm>
        </p:spPr>
        <p:txBody>
          <a:bodyPr/>
          <a:lstStyle>
            <a:lvl1pPr marL="0" indent="0">
              <a:buFont typeface="Wingdings" pitchFamily="2" charset="2"/>
              <a:buNone/>
              <a:defRPr sz="3400"/>
            </a:lvl1pPr>
          </a:lstStyle>
          <a:p>
            <a:pPr lvl="0"/>
            <a:r>
              <a:rPr lang="es-ES" noProof="0"/>
              <a:t>Haga clic para modificar el estilo de subtítulo del patrón</a:t>
            </a:r>
          </a:p>
        </p:txBody>
      </p:sp>
      <p:sp>
        <p:nvSpPr>
          <p:cNvPr id="18" name="Rectangle 16"/>
          <p:cNvSpPr>
            <a:spLocks noGrp="1" noChangeArrowheads="1"/>
          </p:cNvSpPr>
          <p:nvPr>
            <p:ph type="dt" sz="half" idx="10"/>
          </p:nvPr>
        </p:nvSpPr>
        <p:spPr>
          <a:xfrm>
            <a:off x="609600" y="6248400"/>
            <a:ext cx="2844800" cy="457200"/>
          </a:xfrm>
        </p:spPr>
        <p:txBody>
          <a:bodyPr/>
          <a:lstStyle>
            <a:lvl1pPr>
              <a:defRPr/>
            </a:lvl1pPr>
          </a:lstStyle>
          <a:p>
            <a:pPr>
              <a:defRPr/>
            </a:pPr>
            <a:endParaRPr lang="es-ES"/>
          </a:p>
        </p:txBody>
      </p:sp>
      <p:sp>
        <p:nvSpPr>
          <p:cNvPr id="19" name="Rectangle 17"/>
          <p:cNvSpPr>
            <a:spLocks noGrp="1" noChangeArrowheads="1"/>
          </p:cNvSpPr>
          <p:nvPr>
            <p:ph type="ftr" sz="quarter" idx="11"/>
          </p:nvPr>
        </p:nvSpPr>
        <p:spPr/>
        <p:txBody>
          <a:bodyPr/>
          <a:lstStyle>
            <a:lvl1pPr>
              <a:defRPr/>
            </a:lvl1pPr>
          </a:lstStyle>
          <a:p>
            <a:pPr>
              <a:defRPr/>
            </a:pPr>
            <a:endParaRPr lang="es-ES"/>
          </a:p>
        </p:txBody>
      </p:sp>
      <p:sp>
        <p:nvSpPr>
          <p:cNvPr id="20" name="Rectangle 18"/>
          <p:cNvSpPr>
            <a:spLocks noGrp="1" noChangeArrowheads="1"/>
          </p:cNvSpPr>
          <p:nvPr>
            <p:ph type="sldNum" sz="quarter" idx="12"/>
          </p:nvPr>
        </p:nvSpPr>
        <p:spPr/>
        <p:txBody>
          <a:bodyPr/>
          <a:lstStyle>
            <a:lvl1pPr>
              <a:defRPr smtClean="0"/>
            </a:lvl1pPr>
          </a:lstStyle>
          <a:p>
            <a:pPr>
              <a:defRPr/>
            </a:pPr>
            <a:fld id="{B10BA4CB-D884-F344-B887-0564629FAE66}" type="slidenum">
              <a:rPr lang="es-ES" altLang="x-none"/>
              <a:pPr>
                <a:defRPr/>
              </a:pPr>
              <a:t>‹Nº›</a:t>
            </a:fld>
            <a:endParaRPr lang="es-ES" altLang="x-none"/>
          </a:p>
        </p:txBody>
      </p:sp>
    </p:spTree>
    <p:extLst>
      <p:ext uri="{BB962C8B-B14F-4D97-AF65-F5344CB8AC3E}">
        <p14:creationId xmlns:p14="http://schemas.microsoft.com/office/powerpoint/2010/main" val="948747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2"/>
          <p:cNvSpPr>
            <a:spLocks noGrp="1" noChangeArrowheads="1"/>
          </p:cNvSpPr>
          <p:nvPr>
            <p:ph type="ftr" sz="quarter" idx="10"/>
          </p:nvPr>
        </p:nvSpPr>
        <p:spPr>
          <a:ln/>
        </p:spPr>
        <p:txBody>
          <a:bodyPr/>
          <a:lstStyle>
            <a:lvl1pPr>
              <a:defRPr/>
            </a:lvl1pPr>
          </a:lstStyle>
          <a:p>
            <a:pPr>
              <a:defRPr/>
            </a:pPr>
            <a:endParaRPr lang="es-ES"/>
          </a:p>
        </p:txBody>
      </p:sp>
      <p:sp>
        <p:nvSpPr>
          <p:cNvPr id="5" name="Rectangle 3"/>
          <p:cNvSpPr>
            <a:spLocks noGrp="1" noChangeArrowheads="1"/>
          </p:cNvSpPr>
          <p:nvPr>
            <p:ph type="sldNum" sz="quarter" idx="11"/>
          </p:nvPr>
        </p:nvSpPr>
        <p:spPr>
          <a:ln/>
        </p:spPr>
        <p:txBody>
          <a:bodyPr/>
          <a:lstStyle>
            <a:lvl1pPr>
              <a:defRPr/>
            </a:lvl1pPr>
          </a:lstStyle>
          <a:p>
            <a:pPr>
              <a:defRPr/>
            </a:pPr>
            <a:fld id="{6C999C69-5351-DF41-BAF0-56E5F8872988}" type="slidenum">
              <a:rPr lang="es-ES" altLang="x-none"/>
              <a:pPr>
                <a:defRPr/>
              </a:pPr>
              <a:t>‹Nº›</a:t>
            </a:fld>
            <a:endParaRPr lang="es-ES" altLang="x-none"/>
          </a:p>
        </p:txBody>
      </p:sp>
      <p:sp>
        <p:nvSpPr>
          <p:cNvPr id="6" name="Rectangle 16"/>
          <p:cNvSpPr>
            <a:spLocks noGrp="1" noChangeArrowheads="1"/>
          </p:cNvSpPr>
          <p:nvPr>
            <p:ph type="dt" sz="half" idx="12"/>
          </p:nvPr>
        </p:nvSpPr>
        <p:spPr>
          <a:ln/>
        </p:spPr>
        <p:txBody>
          <a:bodyPr/>
          <a:lstStyle>
            <a:lvl1pPr>
              <a:defRPr/>
            </a:lvl1pPr>
          </a:lstStyle>
          <a:p>
            <a:pPr>
              <a:defRPr/>
            </a:pPr>
            <a:endParaRPr lang="es-ES"/>
          </a:p>
        </p:txBody>
      </p:sp>
    </p:spTree>
    <p:extLst>
      <p:ext uri="{BB962C8B-B14F-4D97-AF65-F5344CB8AC3E}">
        <p14:creationId xmlns:p14="http://schemas.microsoft.com/office/powerpoint/2010/main" val="2096277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2"/>
          <p:cNvSpPr>
            <a:spLocks noGrp="1" noChangeArrowheads="1"/>
          </p:cNvSpPr>
          <p:nvPr>
            <p:ph type="ftr" sz="quarter" idx="10"/>
          </p:nvPr>
        </p:nvSpPr>
        <p:spPr>
          <a:ln/>
        </p:spPr>
        <p:txBody>
          <a:bodyPr/>
          <a:lstStyle>
            <a:lvl1pPr>
              <a:defRPr/>
            </a:lvl1pPr>
          </a:lstStyle>
          <a:p>
            <a:pPr>
              <a:defRPr/>
            </a:pPr>
            <a:endParaRPr lang="es-ES"/>
          </a:p>
        </p:txBody>
      </p:sp>
      <p:sp>
        <p:nvSpPr>
          <p:cNvPr id="5" name="Rectangle 3"/>
          <p:cNvSpPr>
            <a:spLocks noGrp="1" noChangeArrowheads="1"/>
          </p:cNvSpPr>
          <p:nvPr>
            <p:ph type="sldNum" sz="quarter" idx="11"/>
          </p:nvPr>
        </p:nvSpPr>
        <p:spPr>
          <a:ln/>
        </p:spPr>
        <p:txBody>
          <a:bodyPr/>
          <a:lstStyle>
            <a:lvl1pPr>
              <a:defRPr/>
            </a:lvl1pPr>
          </a:lstStyle>
          <a:p>
            <a:pPr>
              <a:defRPr/>
            </a:pPr>
            <a:fld id="{4CC42C86-3019-8944-A316-19E9DC9E050B}" type="slidenum">
              <a:rPr lang="es-ES" altLang="x-none"/>
              <a:pPr>
                <a:defRPr/>
              </a:pPr>
              <a:t>‹Nº›</a:t>
            </a:fld>
            <a:endParaRPr lang="es-ES" altLang="x-none"/>
          </a:p>
        </p:txBody>
      </p:sp>
      <p:sp>
        <p:nvSpPr>
          <p:cNvPr id="6" name="Rectangle 16"/>
          <p:cNvSpPr>
            <a:spLocks noGrp="1" noChangeArrowheads="1"/>
          </p:cNvSpPr>
          <p:nvPr>
            <p:ph type="dt" sz="half" idx="12"/>
          </p:nvPr>
        </p:nvSpPr>
        <p:spPr>
          <a:ln/>
        </p:spPr>
        <p:txBody>
          <a:bodyPr/>
          <a:lstStyle>
            <a:lvl1pPr>
              <a:defRPr/>
            </a:lvl1pPr>
          </a:lstStyle>
          <a:p>
            <a:pPr>
              <a:defRPr/>
            </a:pPr>
            <a:endParaRPr lang="es-ES"/>
          </a:p>
        </p:txBody>
      </p:sp>
    </p:spTree>
    <p:extLst>
      <p:ext uri="{BB962C8B-B14F-4D97-AF65-F5344CB8AC3E}">
        <p14:creationId xmlns:p14="http://schemas.microsoft.com/office/powerpoint/2010/main" val="512775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981200"/>
            <a:ext cx="53848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981200"/>
            <a:ext cx="53848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2"/>
          <p:cNvSpPr>
            <a:spLocks noGrp="1" noChangeArrowheads="1"/>
          </p:cNvSpPr>
          <p:nvPr>
            <p:ph type="ftr" sz="quarter" idx="10"/>
          </p:nvPr>
        </p:nvSpPr>
        <p:spPr>
          <a:ln/>
        </p:spPr>
        <p:txBody>
          <a:bodyPr/>
          <a:lstStyle>
            <a:lvl1pPr>
              <a:defRPr/>
            </a:lvl1pPr>
          </a:lstStyle>
          <a:p>
            <a:pPr>
              <a:defRPr/>
            </a:pPr>
            <a:endParaRPr lang="es-ES"/>
          </a:p>
        </p:txBody>
      </p:sp>
      <p:sp>
        <p:nvSpPr>
          <p:cNvPr id="6" name="Rectangle 3"/>
          <p:cNvSpPr>
            <a:spLocks noGrp="1" noChangeArrowheads="1"/>
          </p:cNvSpPr>
          <p:nvPr>
            <p:ph type="sldNum" sz="quarter" idx="11"/>
          </p:nvPr>
        </p:nvSpPr>
        <p:spPr>
          <a:ln/>
        </p:spPr>
        <p:txBody>
          <a:bodyPr/>
          <a:lstStyle>
            <a:lvl1pPr>
              <a:defRPr/>
            </a:lvl1pPr>
          </a:lstStyle>
          <a:p>
            <a:pPr>
              <a:defRPr/>
            </a:pPr>
            <a:fld id="{7E9203A0-7BAF-1048-A3FF-534507C14A50}" type="slidenum">
              <a:rPr lang="es-ES" altLang="x-none"/>
              <a:pPr>
                <a:defRPr/>
              </a:pPr>
              <a:t>‹Nº›</a:t>
            </a:fld>
            <a:endParaRPr lang="es-ES" altLang="x-none"/>
          </a:p>
        </p:txBody>
      </p:sp>
      <p:sp>
        <p:nvSpPr>
          <p:cNvPr id="7" name="Rectangle 16"/>
          <p:cNvSpPr>
            <a:spLocks noGrp="1" noChangeArrowheads="1"/>
          </p:cNvSpPr>
          <p:nvPr>
            <p:ph type="dt" sz="half" idx="12"/>
          </p:nvPr>
        </p:nvSpPr>
        <p:spPr>
          <a:ln/>
        </p:spPr>
        <p:txBody>
          <a:bodyPr/>
          <a:lstStyle>
            <a:lvl1pPr>
              <a:defRPr/>
            </a:lvl1pPr>
          </a:lstStyle>
          <a:p>
            <a:pPr>
              <a:defRPr/>
            </a:pPr>
            <a:endParaRPr lang="es-ES"/>
          </a:p>
        </p:txBody>
      </p:sp>
    </p:spTree>
    <p:extLst>
      <p:ext uri="{BB962C8B-B14F-4D97-AF65-F5344CB8AC3E}">
        <p14:creationId xmlns:p14="http://schemas.microsoft.com/office/powerpoint/2010/main" val="373180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Rectangle 2"/>
          <p:cNvSpPr>
            <a:spLocks noGrp="1" noChangeArrowheads="1"/>
          </p:cNvSpPr>
          <p:nvPr>
            <p:ph type="ftr" sz="quarter" idx="10"/>
          </p:nvPr>
        </p:nvSpPr>
        <p:spPr>
          <a:ln/>
        </p:spPr>
        <p:txBody>
          <a:bodyPr/>
          <a:lstStyle>
            <a:lvl1pPr>
              <a:defRPr/>
            </a:lvl1pPr>
          </a:lstStyle>
          <a:p>
            <a:pPr>
              <a:defRPr/>
            </a:pPr>
            <a:endParaRPr lang="es-ES"/>
          </a:p>
        </p:txBody>
      </p:sp>
      <p:sp>
        <p:nvSpPr>
          <p:cNvPr id="8" name="Rectangle 3"/>
          <p:cNvSpPr>
            <a:spLocks noGrp="1" noChangeArrowheads="1"/>
          </p:cNvSpPr>
          <p:nvPr>
            <p:ph type="sldNum" sz="quarter" idx="11"/>
          </p:nvPr>
        </p:nvSpPr>
        <p:spPr>
          <a:ln/>
        </p:spPr>
        <p:txBody>
          <a:bodyPr/>
          <a:lstStyle>
            <a:lvl1pPr>
              <a:defRPr/>
            </a:lvl1pPr>
          </a:lstStyle>
          <a:p>
            <a:pPr>
              <a:defRPr/>
            </a:pPr>
            <a:fld id="{9A3AC9C8-C379-6F4B-93FB-5132DDE4BDF9}" type="slidenum">
              <a:rPr lang="es-ES" altLang="x-none"/>
              <a:pPr>
                <a:defRPr/>
              </a:pPr>
              <a:t>‹Nº›</a:t>
            </a:fld>
            <a:endParaRPr lang="es-ES" altLang="x-none"/>
          </a:p>
        </p:txBody>
      </p:sp>
      <p:sp>
        <p:nvSpPr>
          <p:cNvPr id="9" name="Rectangle 16"/>
          <p:cNvSpPr>
            <a:spLocks noGrp="1" noChangeArrowheads="1"/>
          </p:cNvSpPr>
          <p:nvPr>
            <p:ph type="dt" sz="half" idx="12"/>
          </p:nvPr>
        </p:nvSpPr>
        <p:spPr>
          <a:ln/>
        </p:spPr>
        <p:txBody>
          <a:bodyPr/>
          <a:lstStyle>
            <a:lvl1pPr>
              <a:defRPr/>
            </a:lvl1pPr>
          </a:lstStyle>
          <a:p>
            <a:pPr>
              <a:defRPr/>
            </a:pPr>
            <a:endParaRPr lang="es-ES"/>
          </a:p>
        </p:txBody>
      </p:sp>
    </p:spTree>
    <p:extLst>
      <p:ext uri="{BB962C8B-B14F-4D97-AF65-F5344CB8AC3E}">
        <p14:creationId xmlns:p14="http://schemas.microsoft.com/office/powerpoint/2010/main" val="1385674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Rectangle 2"/>
          <p:cNvSpPr>
            <a:spLocks noGrp="1" noChangeArrowheads="1"/>
          </p:cNvSpPr>
          <p:nvPr>
            <p:ph type="ftr" sz="quarter" idx="10"/>
          </p:nvPr>
        </p:nvSpPr>
        <p:spPr>
          <a:ln/>
        </p:spPr>
        <p:txBody>
          <a:bodyPr/>
          <a:lstStyle>
            <a:lvl1pPr>
              <a:defRPr/>
            </a:lvl1pPr>
          </a:lstStyle>
          <a:p>
            <a:pPr>
              <a:defRPr/>
            </a:pPr>
            <a:endParaRPr lang="es-ES"/>
          </a:p>
        </p:txBody>
      </p:sp>
      <p:sp>
        <p:nvSpPr>
          <p:cNvPr id="4" name="Rectangle 3"/>
          <p:cNvSpPr>
            <a:spLocks noGrp="1" noChangeArrowheads="1"/>
          </p:cNvSpPr>
          <p:nvPr>
            <p:ph type="sldNum" sz="quarter" idx="11"/>
          </p:nvPr>
        </p:nvSpPr>
        <p:spPr>
          <a:ln/>
        </p:spPr>
        <p:txBody>
          <a:bodyPr/>
          <a:lstStyle>
            <a:lvl1pPr>
              <a:defRPr/>
            </a:lvl1pPr>
          </a:lstStyle>
          <a:p>
            <a:pPr>
              <a:defRPr/>
            </a:pPr>
            <a:fld id="{D84BB8AC-4AFA-BA4A-80B0-F14549CD356A}" type="slidenum">
              <a:rPr lang="es-ES" altLang="x-none"/>
              <a:pPr>
                <a:defRPr/>
              </a:pPr>
              <a:t>‹Nº›</a:t>
            </a:fld>
            <a:endParaRPr lang="es-ES" altLang="x-none"/>
          </a:p>
        </p:txBody>
      </p:sp>
      <p:sp>
        <p:nvSpPr>
          <p:cNvPr id="5" name="Rectangle 16"/>
          <p:cNvSpPr>
            <a:spLocks noGrp="1" noChangeArrowheads="1"/>
          </p:cNvSpPr>
          <p:nvPr>
            <p:ph type="dt" sz="half" idx="12"/>
          </p:nvPr>
        </p:nvSpPr>
        <p:spPr>
          <a:ln/>
        </p:spPr>
        <p:txBody>
          <a:bodyPr/>
          <a:lstStyle>
            <a:lvl1pPr>
              <a:defRPr/>
            </a:lvl1pPr>
          </a:lstStyle>
          <a:p>
            <a:pPr>
              <a:defRPr/>
            </a:pPr>
            <a:endParaRPr lang="es-ES"/>
          </a:p>
        </p:txBody>
      </p:sp>
    </p:spTree>
    <p:extLst>
      <p:ext uri="{BB962C8B-B14F-4D97-AF65-F5344CB8AC3E}">
        <p14:creationId xmlns:p14="http://schemas.microsoft.com/office/powerpoint/2010/main" val="1721224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pPr>
              <a:defRPr/>
            </a:pPr>
            <a:endParaRPr lang="es-ES"/>
          </a:p>
        </p:txBody>
      </p:sp>
      <p:sp>
        <p:nvSpPr>
          <p:cNvPr id="3" name="Rectangle 3"/>
          <p:cNvSpPr>
            <a:spLocks noGrp="1" noChangeArrowheads="1"/>
          </p:cNvSpPr>
          <p:nvPr>
            <p:ph type="sldNum" sz="quarter" idx="11"/>
          </p:nvPr>
        </p:nvSpPr>
        <p:spPr>
          <a:ln/>
        </p:spPr>
        <p:txBody>
          <a:bodyPr/>
          <a:lstStyle>
            <a:lvl1pPr>
              <a:defRPr/>
            </a:lvl1pPr>
          </a:lstStyle>
          <a:p>
            <a:pPr>
              <a:defRPr/>
            </a:pPr>
            <a:fld id="{8E73840E-2049-094A-AACB-5B4D84A29AE6}" type="slidenum">
              <a:rPr lang="es-ES" altLang="x-none"/>
              <a:pPr>
                <a:defRPr/>
              </a:pPr>
              <a:t>‹Nº›</a:t>
            </a:fld>
            <a:endParaRPr lang="es-ES" altLang="x-none"/>
          </a:p>
        </p:txBody>
      </p:sp>
      <p:sp>
        <p:nvSpPr>
          <p:cNvPr id="4" name="Rectangle 16"/>
          <p:cNvSpPr>
            <a:spLocks noGrp="1" noChangeArrowheads="1"/>
          </p:cNvSpPr>
          <p:nvPr>
            <p:ph type="dt" sz="half" idx="12"/>
          </p:nvPr>
        </p:nvSpPr>
        <p:spPr>
          <a:ln/>
        </p:spPr>
        <p:txBody>
          <a:bodyPr/>
          <a:lstStyle>
            <a:lvl1pPr>
              <a:defRPr/>
            </a:lvl1pPr>
          </a:lstStyle>
          <a:p>
            <a:pPr>
              <a:defRPr/>
            </a:pPr>
            <a:endParaRPr lang="es-ES"/>
          </a:p>
        </p:txBody>
      </p:sp>
    </p:spTree>
    <p:extLst>
      <p:ext uri="{BB962C8B-B14F-4D97-AF65-F5344CB8AC3E}">
        <p14:creationId xmlns:p14="http://schemas.microsoft.com/office/powerpoint/2010/main" val="2022219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2"/>
          <p:cNvSpPr>
            <a:spLocks noGrp="1" noChangeArrowheads="1"/>
          </p:cNvSpPr>
          <p:nvPr>
            <p:ph type="ftr" sz="quarter" idx="10"/>
          </p:nvPr>
        </p:nvSpPr>
        <p:spPr>
          <a:ln/>
        </p:spPr>
        <p:txBody>
          <a:bodyPr/>
          <a:lstStyle>
            <a:lvl1pPr>
              <a:defRPr/>
            </a:lvl1pPr>
          </a:lstStyle>
          <a:p>
            <a:pPr>
              <a:defRPr/>
            </a:pPr>
            <a:endParaRPr lang="es-ES"/>
          </a:p>
        </p:txBody>
      </p:sp>
      <p:sp>
        <p:nvSpPr>
          <p:cNvPr id="6" name="Rectangle 3"/>
          <p:cNvSpPr>
            <a:spLocks noGrp="1" noChangeArrowheads="1"/>
          </p:cNvSpPr>
          <p:nvPr>
            <p:ph type="sldNum" sz="quarter" idx="11"/>
          </p:nvPr>
        </p:nvSpPr>
        <p:spPr>
          <a:ln/>
        </p:spPr>
        <p:txBody>
          <a:bodyPr/>
          <a:lstStyle>
            <a:lvl1pPr>
              <a:defRPr/>
            </a:lvl1pPr>
          </a:lstStyle>
          <a:p>
            <a:pPr>
              <a:defRPr/>
            </a:pPr>
            <a:fld id="{600C35C1-84C5-814A-BF1F-073717BA68DD}" type="slidenum">
              <a:rPr lang="es-ES" altLang="x-none"/>
              <a:pPr>
                <a:defRPr/>
              </a:pPr>
              <a:t>‹Nº›</a:t>
            </a:fld>
            <a:endParaRPr lang="es-ES" altLang="x-none"/>
          </a:p>
        </p:txBody>
      </p:sp>
      <p:sp>
        <p:nvSpPr>
          <p:cNvPr id="7" name="Rectangle 16"/>
          <p:cNvSpPr>
            <a:spLocks noGrp="1" noChangeArrowheads="1"/>
          </p:cNvSpPr>
          <p:nvPr>
            <p:ph type="dt" sz="half" idx="12"/>
          </p:nvPr>
        </p:nvSpPr>
        <p:spPr>
          <a:ln/>
        </p:spPr>
        <p:txBody>
          <a:bodyPr/>
          <a:lstStyle>
            <a:lvl1pPr>
              <a:defRPr/>
            </a:lvl1pPr>
          </a:lstStyle>
          <a:p>
            <a:pPr>
              <a:defRPr/>
            </a:pPr>
            <a:endParaRPr lang="es-ES"/>
          </a:p>
        </p:txBody>
      </p:sp>
    </p:spTree>
    <p:extLst>
      <p:ext uri="{BB962C8B-B14F-4D97-AF65-F5344CB8AC3E}">
        <p14:creationId xmlns:p14="http://schemas.microsoft.com/office/powerpoint/2010/main" val="1369140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2"/>
          <p:cNvSpPr>
            <a:spLocks noGrp="1" noChangeArrowheads="1"/>
          </p:cNvSpPr>
          <p:nvPr>
            <p:ph type="ftr" sz="quarter" idx="10"/>
          </p:nvPr>
        </p:nvSpPr>
        <p:spPr>
          <a:ln/>
        </p:spPr>
        <p:txBody>
          <a:bodyPr/>
          <a:lstStyle>
            <a:lvl1pPr>
              <a:defRPr/>
            </a:lvl1pPr>
          </a:lstStyle>
          <a:p>
            <a:pPr>
              <a:defRPr/>
            </a:pPr>
            <a:endParaRPr lang="es-ES"/>
          </a:p>
        </p:txBody>
      </p:sp>
      <p:sp>
        <p:nvSpPr>
          <p:cNvPr id="6" name="Rectangle 3"/>
          <p:cNvSpPr>
            <a:spLocks noGrp="1" noChangeArrowheads="1"/>
          </p:cNvSpPr>
          <p:nvPr>
            <p:ph type="sldNum" sz="quarter" idx="11"/>
          </p:nvPr>
        </p:nvSpPr>
        <p:spPr>
          <a:ln/>
        </p:spPr>
        <p:txBody>
          <a:bodyPr/>
          <a:lstStyle>
            <a:lvl1pPr>
              <a:defRPr/>
            </a:lvl1pPr>
          </a:lstStyle>
          <a:p>
            <a:pPr>
              <a:defRPr/>
            </a:pPr>
            <a:fld id="{CA98C79F-7E6B-414A-A4EF-B34020B31425}" type="slidenum">
              <a:rPr lang="es-ES" altLang="x-none"/>
              <a:pPr>
                <a:defRPr/>
              </a:pPr>
              <a:t>‹Nº›</a:t>
            </a:fld>
            <a:endParaRPr lang="es-ES" altLang="x-none"/>
          </a:p>
        </p:txBody>
      </p:sp>
      <p:sp>
        <p:nvSpPr>
          <p:cNvPr id="7" name="Rectangle 16"/>
          <p:cNvSpPr>
            <a:spLocks noGrp="1" noChangeArrowheads="1"/>
          </p:cNvSpPr>
          <p:nvPr>
            <p:ph type="dt" sz="half" idx="12"/>
          </p:nvPr>
        </p:nvSpPr>
        <p:spPr>
          <a:ln/>
        </p:spPr>
        <p:txBody>
          <a:bodyPr/>
          <a:lstStyle>
            <a:lvl1pPr>
              <a:defRPr/>
            </a:lvl1pPr>
          </a:lstStyle>
          <a:p>
            <a:pPr>
              <a:defRPr/>
            </a:pPr>
            <a:endParaRPr lang="es-ES"/>
          </a:p>
        </p:txBody>
      </p:sp>
    </p:spTree>
    <p:extLst>
      <p:ext uri="{BB962C8B-B14F-4D97-AF65-F5344CB8AC3E}">
        <p14:creationId xmlns:p14="http://schemas.microsoft.com/office/powerpoint/2010/main" val="862063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2"/>
          <p:cNvSpPr>
            <a:spLocks noGrp="1" noChangeArrowheads="1"/>
          </p:cNvSpPr>
          <p:nvPr>
            <p:ph type="ftr" sz="quarter" idx="10"/>
          </p:nvPr>
        </p:nvSpPr>
        <p:spPr>
          <a:ln/>
        </p:spPr>
        <p:txBody>
          <a:bodyPr/>
          <a:lstStyle>
            <a:lvl1pPr>
              <a:defRPr/>
            </a:lvl1pPr>
          </a:lstStyle>
          <a:p>
            <a:pPr>
              <a:defRPr/>
            </a:pPr>
            <a:endParaRPr lang="es-ES"/>
          </a:p>
        </p:txBody>
      </p:sp>
      <p:sp>
        <p:nvSpPr>
          <p:cNvPr id="5" name="Rectangle 3"/>
          <p:cNvSpPr>
            <a:spLocks noGrp="1" noChangeArrowheads="1"/>
          </p:cNvSpPr>
          <p:nvPr>
            <p:ph type="sldNum" sz="quarter" idx="11"/>
          </p:nvPr>
        </p:nvSpPr>
        <p:spPr>
          <a:ln/>
        </p:spPr>
        <p:txBody>
          <a:bodyPr/>
          <a:lstStyle>
            <a:lvl1pPr>
              <a:defRPr/>
            </a:lvl1pPr>
          </a:lstStyle>
          <a:p>
            <a:pPr>
              <a:defRPr/>
            </a:pPr>
            <a:fld id="{35CCF8E7-D96C-5941-B170-25A12858FA38}" type="slidenum">
              <a:rPr lang="es-ES" altLang="x-none"/>
              <a:pPr>
                <a:defRPr/>
              </a:pPr>
              <a:t>‹Nº›</a:t>
            </a:fld>
            <a:endParaRPr lang="es-ES" altLang="x-none"/>
          </a:p>
        </p:txBody>
      </p:sp>
      <p:sp>
        <p:nvSpPr>
          <p:cNvPr id="6" name="Rectangle 16"/>
          <p:cNvSpPr>
            <a:spLocks noGrp="1" noChangeArrowheads="1"/>
          </p:cNvSpPr>
          <p:nvPr>
            <p:ph type="dt" sz="half" idx="12"/>
          </p:nvPr>
        </p:nvSpPr>
        <p:spPr>
          <a:ln/>
        </p:spPr>
        <p:txBody>
          <a:bodyPr/>
          <a:lstStyle>
            <a:lvl1pPr>
              <a:defRPr/>
            </a:lvl1pPr>
          </a:lstStyle>
          <a:p>
            <a:pPr>
              <a:defRPr/>
            </a:pPr>
            <a:endParaRPr lang="es-ES"/>
          </a:p>
        </p:txBody>
      </p:sp>
    </p:spTree>
    <p:extLst>
      <p:ext uri="{BB962C8B-B14F-4D97-AF65-F5344CB8AC3E}">
        <p14:creationId xmlns:p14="http://schemas.microsoft.com/office/powerpoint/2010/main" val="1784293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457200"/>
            <a:ext cx="2743200" cy="5410200"/>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457200"/>
            <a:ext cx="8026400" cy="54102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2"/>
          <p:cNvSpPr>
            <a:spLocks noGrp="1" noChangeArrowheads="1"/>
          </p:cNvSpPr>
          <p:nvPr>
            <p:ph type="ftr" sz="quarter" idx="10"/>
          </p:nvPr>
        </p:nvSpPr>
        <p:spPr>
          <a:ln/>
        </p:spPr>
        <p:txBody>
          <a:bodyPr/>
          <a:lstStyle>
            <a:lvl1pPr>
              <a:defRPr/>
            </a:lvl1pPr>
          </a:lstStyle>
          <a:p>
            <a:pPr>
              <a:defRPr/>
            </a:pPr>
            <a:endParaRPr lang="es-ES"/>
          </a:p>
        </p:txBody>
      </p:sp>
      <p:sp>
        <p:nvSpPr>
          <p:cNvPr id="5" name="Rectangle 3"/>
          <p:cNvSpPr>
            <a:spLocks noGrp="1" noChangeArrowheads="1"/>
          </p:cNvSpPr>
          <p:nvPr>
            <p:ph type="sldNum" sz="quarter" idx="11"/>
          </p:nvPr>
        </p:nvSpPr>
        <p:spPr>
          <a:ln/>
        </p:spPr>
        <p:txBody>
          <a:bodyPr/>
          <a:lstStyle>
            <a:lvl1pPr>
              <a:defRPr/>
            </a:lvl1pPr>
          </a:lstStyle>
          <a:p>
            <a:pPr>
              <a:defRPr/>
            </a:pPr>
            <a:fld id="{2B476120-9DE3-F945-89DE-C1AACC681438}" type="slidenum">
              <a:rPr lang="es-ES" altLang="x-none"/>
              <a:pPr>
                <a:defRPr/>
              </a:pPr>
              <a:t>‹Nº›</a:t>
            </a:fld>
            <a:endParaRPr lang="es-ES" altLang="x-none"/>
          </a:p>
        </p:txBody>
      </p:sp>
      <p:sp>
        <p:nvSpPr>
          <p:cNvPr id="6" name="Rectangle 16"/>
          <p:cNvSpPr>
            <a:spLocks noGrp="1" noChangeArrowheads="1"/>
          </p:cNvSpPr>
          <p:nvPr>
            <p:ph type="dt" sz="half" idx="12"/>
          </p:nvPr>
        </p:nvSpPr>
        <p:spPr>
          <a:ln/>
        </p:spPr>
        <p:txBody>
          <a:bodyPr/>
          <a:lstStyle>
            <a:lvl1pPr>
              <a:defRPr/>
            </a:lvl1pPr>
          </a:lstStyle>
          <a:p>
            <a:pPr>
              <a:defRPr/>
            </a:pPr>
            <a:endParaRPr lang="es-ES"/>
          </a:p>
        </p:txBody>
      </p:sp>
    </p:spTree>
    <p:extLst>
      <p:ext uri="{BB962C8B-B14F-4D97-AF65-F5344CB8AC3E}">
        <p14:creationId xmlns:p14="http://schemas.microsoft.com/office/powerpoint/2010/main" val="11517790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09600" y="457200"/>
            <a:ext cx="10972800" cy="1371600"/>
          </a:xfrm>
        </p:spPr>
        <p:txBody>
          <a:bodyPr/>
          <a:lstStyle/>
          <a:p>
            <a:r>
              <a:rPr lang="es-ES"/>
              <a:t>Haga clic para modificar el estilo de título del patrón</a:t>
            </a:r>
          </a:p>
        </p:txBody>
      </p:sp>
      <p:sp>
        <p:nvSpPr>
          <p:cNvPr id="3" name="2 Marcador de texto"/>
          <p:cNvSpPr>
            <a:spLocks noGrp="1"/>
          </p:cNvSpPr>
          <p:nvPr>
            <p:ph type="body" sz="half" idx="1"/>
          </p:nvPr>
        </p:nvSpPr>
        <p:spPr>
          <a:xfrm>
            <a:off x="609600" y="1981200"/>
            <a:ext cx="53848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981200"/>
            <a:ext cx="53848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2"/>
          <p:cNvSpPr>
            <a:spLocks noGrp="1" noChangeArrowheads="1"/>
          </p:cNvSpPr>
          <p:nvPr>
            <p:ph type="ftr" sz="quarter" idx="10"/>
          </p:nvPr>
        </p:nvSpPr>
        <p:spPr>
          <a:ln/>
        </p:spPr>
        <p:txBody>
          <a:bodyPr/>
          <a:lstStyle>
            <a:lvl1pPr>
              <a:defRPr/>
            </a:lvl1pPr>
          </a:lstStyle>
          <a:p>
            <a:pPr>
              <a:defRPr/>
            </a:pPr>
            <a:endParaRPr lang="es-ES"/>
          </a:p>
        </p:txBody>
      </p:sp>
      <p:sp>
        <p:nvSpPr>
          <p:cNvPr id="6" name="Rectangle 3"/>
          <p:cNvSpPr>
            <a:spLocks noGrp="1" noChangeArrowheads="1"/>
          </p:cNvSpPr>
          <p:nvPr>
            <p:ph type="sldNum" sz="quarter" idx="11"/>
          </p:nvPr>
        </p:nvSpPr>
        <p:spPr>
          <a:ln/>
        </p:spPr>
        <p:txBody>
          <a:bodyPr/>
          <a:lstStyle>
            <a:lvl1pPr>
              <a:defRPr/>
            </a:lvl1pPr>
          </a:lstStyle>
          <a:p>
            <a:pPr>
              <a:defRPr/>
            </a:pPr>
            <a:fld id="{3116705E-909E-1244-817E-31F2AE523793}" type="slidenum">
              <a:rPr lang="es-ES" altLang="x-none"/>
              <a:pPr>
                <a:defRPr/>
              </a:pPr>
              <a:t>‹Nº›</a:t>
            </a:fld>
            <a:endParaRPr lang="es-ES" altLang="x-none"/>
          </a:p>
        </p:txBody>
      </p:sp>
      <p:sp>
        <p:nvSpPr>
          <p:cNvPr id="7" name="Rectangle 16"/>
          <p:cNvSpPr>
            <a:spLocks noGrp="1" noChangeArrowheads="1"/>
          </p:cNvSpPr>
          <p:nvPr>
            <p:ph type="dt" sz="half" idx="12"/>
          </p:nvPr>
        </p:nvSpPr>
        <p:spPr>
          <a:ln/>
        </p:spPr>
        <p:txBody>
          <a:bodyPr/>
          <a:lstStyle>
            <a:lvl1pPr>
              <a:defRPr/>
            </a:lvl1pPr>
          </a:lstStyle>
          <a:p>
            <a:pPr>
              <a:defRPr/>
            </a:pPr>
            <a:endParaRPr lang="es-ES"/>
          </a:p>
        </p:txBody>
      </p:sp>
    </p:spTree>
    <p:extLst>
      <p:ext uri="{BB962C8B-B14F-4D97-AF65-F5344CB8AC3E}">
        <p14:creationId xmlns:p14="http://schemas.microsoft.com/office/powerpoint/2010/main" val="5337060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dgm" preserve="1">
  <p:cSld name="Título y diagrama u organigrama">
    <p:spTree>
      <p:nvGrpSpPr>
        <p:cNvPr id="1" name=""/>
        <p:cNvGrpSpPr/>
        <p:nvPr/>
      </p:nvGrpSpPr>
      <p:grpSpPr>
        <a:xfrm>
          <a:off x="0" y="0"/>
          <a:ext cx="0" cy="0"/>
          <a:chOff x="0" y="0"/>
          <a:chExt cx="0" cy="0"/>
        </a:xfrm>
      </p:grpSpPr>
      <p:sp>
        <p:nvSpPr>
          <p:cNvPr id="2" name="1 Título"/>
          <p:cNvSpPr>
            <a:spLocks noGrp="1"/>
          </p:cNvSpPr>
          <p:nvPr>
            <p:ph type="title"/>
          </p:nvPr>
        </p:nvSpPr>
        <p:spPr>
          <a:xfrm>
            <a:off x="609600" y="457200"/>
            <a:ext cx="10972800" cy="1371600"/>
          </a:xfrm>
        </p:spPr>
        <p:txBody>
          <a:bodyPr/>
          <a:lstStyle/>
          <a:p>
            <a:r>
              <a:rPr lang="es-ES"/>
              <a:t>Haga clic para modificar el estilo de título del patrón</a:t>
            </a:r>
          </a:p>
        </p:txBody>
      </p:sp>
      <p:sp>
        <p:nvSpPr>
          <p:cNvPr id="3" name="2 Marcador de SmartArt"/>
          <p:cNvSpPr>
            <a:spLocks noGrp="1"/>
          </p:cNvSpPr>
          <p:nvPr>
            <p:ph type="dgm" idx="1"/>
          </p:nvPr>
        </p:nvSpPr>
        <p:spPr>
          <a:xfrm>
            <a:off x="609600" y="1981200"/>
            <a:ext cx="10972800" cy="3886200"/>
          </a:xfrm>
        </p:spPr>
        <p:txBody>
          <a:bodyPr/>
          <a:lstStyle/>
          <a:p>
            <a:pPr lvl="0"/>
            <a:endParaRPr lang="es-ES" noProof="0" dirty="0"/>
          </a:p>
        </p:txBody>
      </p:sp>
      <p:sp>
        <p:nvSpPr>
          <p:cNvPr id="4" name="Rectangle 2"/>
          <p:cNvSpPr>
            <a:spLocks noGrp="1" noChangeArrowheads="1"/>
          </p:cNvSpPr>
          <p:nvPr>
            <p:ph type="ftr" sz="quarter" idx="10"/>
          </p:nvPr>
        </p:nvSpPr>
        <p:spPr>
          <a:ln/>
        </p:spPr>
        <p:txBody>
          <a:bodyPr/>
          <a:lstStyle>
            <a:lvl1pPr>
              <a:defRPr/>
            </a:lvl1pPr>
          </a:lstStyle>
          <a:p>
            <a:pPr>
              <a:defRPr/>
            </a:pPr>
            <a:endParaRPr lang="es-ES"/>
          </a:p>
        </p:txBody>
      </p:sp>
      <p:sp>
        <p:nvSpPr>
          <p:cNvPr id="5" name="Rectangle 3"/>
          <p:cNvSpPr>
            <a:spLocks noGrp="1" noChangeArrowheads="1"/>
          </p:cNvSpPr>
          <p:nvPr>
            <p:ph type="sldNum" sz="quarter" idx="11"/>
          </p:nvPr>
        </p:nvSpPr>
        <p:spPr>
          <a:ln/>
        </p:spPr>
        <p:txBody>
          <a:bodyPr/>
          <a:lstStyle>
            <a:lvl1pPr>
              <a:defRPr/>
            </a:lvl1pPr>
          </a:lstStyle>
          <a:p>
            <a:pPr>
              <a:defRPr/>
            </a:pPr>
            <a:fld id="{156C5C64-6B9A-AE40-A562-50BCD853B401}" type="slidenum">
              <a:rPr lang="es-ES" altLang="x-none"/>
              <a:pPr>
                <a:defRPr/>
              </a:pPr>
              <a:t>‹Nº›</a:t>
            </a:fld>
            <a:endParaRPr lang="es-ES" altLang="x-none"/>
          </a:p>
        </p:txBody>
      </p:sp>
      <p:sp>
        <p:nvSpPr>
          <p:cNvPr id="6" name="Rectangle 16"/>
          <p:cNvSpPr>
            <a:spLocks noGrp="1" noChangeArrowheads="1"/>
          </p:cNvSpPr>
          <p:nvPr>
            <p:ph type="dt" sz="half" idx="12"/>
          </p:nvPr>
        </p:nvSpPr>
        <p:spPr>
          <a:ln/>
        </p:spPr>
        <p:txBody>
          <a:bodyPr/>
          <a:lstStyle>
            <a:lvl1pPr>
              <a:defRPr/>
            </a:lvl1pPr>
          </a:lstStyle>
          <a:p>
            <a:pPr>
              <a:defRPr/>
            </a:pPr>
            <a:endParaRPr lang="es-ES"/>
          </a:p>
        </p:txBody>
      </p:sp>
    </p:spTree>
    <p:extLst>
      <p:ext uri="{BB962C8B-B14F-4D97-AF65-F5344CB8AC3E}">
        <p14:creationId xmlns:p14="http://schemas.microsoft.com/office/powerpoint/2010/main" val="2105502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ftr" sz="quarter" idx="3"/>
          </p:nvPr>
        </p:nvSpPr>
        <p:spPr bwMode="auto">
          <a:xfrm>
            <a:off x="4165600" y="6248400"/>
            <a:ext cx="3860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ea typeface="ＭＳ Ｐゴシック" charset="0"/>
                <a:cs typeface="ＭＳ Ｐゴシック" charset="0"/>
              </a:defRPr>
            </a:lvl1pPr>
          </a:lstStyle>
          <a:p>
            <a:pPr>
              <a:defRPr/>
            </a:pPr>
            <a:endParaRPr lang="es-ES"/>
          </a:p>
        </p:txBody>
      </p:sp>
      <p:sp>
        <p:nvSpPr>
          <p:cNvPr id="10243" name="Rectangle 3"/>
          <p:cNvSpPr>
            <a:spLocks noGrp="1" noChangeArrowheads="1"/>
          </p:cNvSpPr>
          <p:nvPr>
            <p:ph type="sldNum" sz="quarter" idx="4"/>
          </p:nvPr>
        </p:nvSpPr>
        <p:spPr bwMode="auto">
          <a:xfrm>
            <a:off x="8737600" y="6248400"/>
            <a:ext cx="2844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smtClean="0">
                <a:solidFill>
                  <a:srgbClr val="000000"/>
                </a:solidFill>
                <a:latin typeface="Arial Black" charset="0"/>
              </a:defRPr>
            </a:lvl1pPr>
          </a:lstStyle>
          <a:p>
            <a:pPr>
              <a:defRPr/>
            </a:pPr>
            <a:fld id="{D0EADD36-829A-C841-8E33-AEDB863EBA73}" type="slidenum">
              <a:rPr lang="es-ES" altLang="x-none"/>
              <a:pPr>
                <a:defRPr/>
              </a:pPr>
              <a:t>‹Nº›</a:t>
            </a:fld>
            <a:endParaRPr lang="es-ES" altLang="x-none"/>
          </a:p>
        </p:txBody>
      </p:sp>
      <p:grpSp>
        <p:nvGrpSpPr>
          <p:cNvPr id="1028" name="Group 4"/>
          <p:cNvGrpSpPr>
            <a:grpSpLocks/>
          </p:cNvGrpSpPr>
          <p:nvPr/>
        </p:nvGrpSpPr>
        <p:grpSpPr bwMode="auto">
          <a:xfrm>
            <a:off x="0" y="0"/>
            <a:ext cx="12192000" cy="546100"/>
            <a:chOff x="0" y="0"/>
            <a:chExt cx="5760" cy="344"/>
          </a:xfrm>
        </p:grpSpPr>
        <p:sp>
          <p:nvSpPr>
            <p:cNvPr id="1032"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defRPr/>
              </a:pPr>
              <a:endParaRPr lang="es-ES" altLang="x-none" sz="2400">
                <a:solidFill>
                  <a:srgbClr val="000000"/>
                </a:solidFill>
                <a:latin typeface="Times New Roman" charset="0"/>
              </a:endParaRPr>
            </a:p>
          </p:txBody>
        </p:sp>
        <p:sp>
          <p:nvSpPr>
            <p:cNvPr id="1033"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2400">
                <a:solidFill>
                  <a:srgbClr val="000000"/>
                </a:solidFill>
                <a:latin typeface="Times New Roman" charset="0"/>
              </a:endParaRPr>
            </a:p>
          </p:txBody>
        </p:sp>
        <p:sp>
          <p:nvSpPr>
            <p:cNvPr id="1034" name="Rectangle 7"/>
            <p:cNvSpPr>
              <a:spLocks noChangeArrowheads="1"/>
            </p:cNvSpPr>
            <p:nvPr/>
          </p:nvSpPr>
          <p:spPr bwMode="auto">
            <a:xfrm>
              <a:off x="258" y="85"/>
              <a:ext cx="87" cy="8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1800">
                <a:solidFill>
                  <a:srgbClr val="666699"/>
                </a:solidFill>
              </a:endParaRPr>
            </a:p>
          </p:txBody>
        </p:sp>
        <p:sp>
          <p:nvSpPr>
            <p:cNvPr id="1035" name="Rectangle 8"/>
            <p:cNvSpPr>
              <a:spLocks noChangeArrowheads="1"/>
            </p:cNvSpPr>
            <p:nvPr/>
          </p:nvSpPr>
          <p:spPr bwMode="auto">
            <a:xfrm>
              <a:off x="345" y="0"/>
              <a:ext cx="88"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1800">
                <a:solidFill>
                  <a:srgbClr val="666699"/>
                </a:solidFill>
              </a:endParaRPr>
            </a:p>
          </p:txBody>
        </p:sp>
        <p:sp>
          <p:nvSpPr>
            <p:cNvPr id="1036" name="Rectangle 9"/>
            <p:cNvSpPr>
              <a:spLocks noChangeArrowheads="1"/>
            </p:cNvSpPr>
            <p:nvPr/>
          </p:nvSpPr>
          <p:spPr bwMode="auto">
            <a:xfrm>
              <a:off x="345" y="85"/>
              <a:ext cx="88" cy="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1800">
                <a:solidFill>
                  <a:srgbClr val="9999CC"/>
                </a:solidFill>
              </a:endParaRPr>
            </a:p>
          </p:txBody>
        </p:sp>
        <p:sp>
          <p:nvSpPr>
            <p:cNvPr id="1037" name="Rectangle 10"/>
            <p:cNvSpPr>
              <a:spLocks noChangeArrowheads="1"/>
            </p:cNvSpPr>
            <p:nvPr/>
          </p:nvSpPr>
          <p:spPr bwMode="auto">
            <a:xfrm>
              <a:off x="173" y="173"/>
              <a:ext cx="86"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1800">
                <a:solidFill>
                  <a:srgbClr val="666699"/>
                </a:solidFill>
              </a:endParaRPr>
            </a:p>
          </p:txBody>
        </p:sp>
        <p:sp>
          <p:nvSpPr>
            <p:cNvPr id="1038" name="Rectangle 11"/>
            <p:cNvSpPr>
              <a:spLocks noChangeArrowheads="1"/>
            </p:cNvSpPr>
            <p:nvPr/>
          </p:nvSpPr>
          <p:spPr bwMode="auto">
            <a:xfrm>
              <a:off x="83" y="86"/>
              <a:ext cx="89" cy="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2400">
                <a:solidFill>
                  <a:srgbClr val="000000"/>
                </a:solidFill>
                <a:latin typeface="Times New Roman" charset="0"/>
              </a:endParaRPr>
            </a:p>
          </p:txBody>
        </p:sp>
        <p:sp>
          <p:nvSpPr>
            <p:cNvPr id="1039" name="Rectangle 12"/>
            <p:cNvSpPr>
              <a:spLocks noChangeArrowheads="1"/>
            </p:cNvSpPr>
            <p:nvPr/>
          </p:nvSpPr>
          <p:spPr bwMode="auto">
            <a:xfrm>
              <a:off x="258" y="171"/>
              <a:ext cx="87" cy="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1800">
                <a:solidFill>
                  <a:srgbClr val="9999CC"/>
                </a:solidFill>
              </a:endParaRPr>
            </a:p>
          </p:txBody>
        </p:sp>
        <p:sp>
          <p:nvSpPr>
            <p:cNvPr id="1040" name="Rectangle 13"/>
            <p:cNvSpPr>
              <a:spLocks noChangeArrowheads="1"/>
            </p:cNvSpPr>
            <p:nvPr/>
          </p:nvSpPr>
          <p:spPr bwMode="auto">
            <a:xfrm>
              <a:off x="173" y="258"/>
              <a:ext cx="86" cy="8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1800">
                <a:solidFill>
                  <a:srgbClr val="9999CC"/>
                </a:solidFill>
              </a:endParaRPr>
            </a:p>
          </p:txBody>
        </p:sp>
      </p:grpSp>
      <p:sp>
        <p:nvSpPr>
          <p:cNvPr id="1029" name="Rectangle 14"/>
          <p:cNvSpPr>
            <a:spLocks noGrp="1" noChangeArrowheads="1"/>
          </p:cNvSpPr>
          <p:nvPr>
            <p:ph type="title"/>
          </p:nvPr>
        </p:nvSpPr>
        <p:spPr bwMode="auto">
          <a:xfrm>
            <a:off x="609600" y="457200"/>
            <a:ext cx="10972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s-ES" altLang="es-ES_tradnl"/>
              <a:t>Haga clic para cambiar el estilo de título	</a:t>
            </a:r>
          </a:p>
        </p:txBody>
      </p:sp>
      <p:sp>
        <p:nvSpPr>
          <p:cNvPr id="1030" name="Rectangle 15"/>
          <p:cNvSpPr>
            <a:spLocks noGrp="1" noChangeArrowheads="1"/>
          </p:cNvSpPr>
          <p:nvPr>
            <p:ph type="body" idx="1"/>
          </p:nvPr>
        </p:nvSpPr>
        <p:spPr bwMode="auto">
          <a:xfrm>
            <a:off x="609600" y="1981200"/>
            <a:ext cx="109728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s-ES" altLang="es-ES_tradnl"/>
              <a:t>Haga clic para modificar el estilo de texto del patrón</a:t>
            </a:r>
          </a:p>
          <a:p>
            <a:pPr lvl="1"/>
            <a:r>
              <a:rPr lang="es-ES" altLang="es-ES_tradnl"/>
              <a:t>Segundo nivel</a:t>
            </a:r>
          </a:p>
          <a:p>
            <a:pPr lvl="2"/>
            <a:r>
              <a:rPr lang="es-ES" altLang="es-ES_tradnl"/>
              <a:t>Tercer nivel</a:t>
            </a:r>
          </a:p>
          <a:p>
            <a:pPr lvl="3"/>
            <a:r>
              <a:rPr lang="es-ES" altLang="es-ES_tradnl"/>
              <a:t>Cuarto nivel</a:t>
            </a:r>
          </a:p>
          <a:p>
            <a:pPr lvl="4"/>
            <a:r>
              <a:rPr lang="es-ES" altLang="es-ES_tradnl"/>
              <a:t>Quinto nivel</a:t>
            </a:r>
          </a:p>
        </p:txBody>
      </p:sp>
      <p:sp>
        <p:nvSpPr>
          <p:cNvPr id="10256" name="Rectangle 16"/>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solidFill>
                  <a:srgbClr val="000000"/>
                </a:solidFill>
                <a:ea typeface="ＭＳ Ｐゴシック" charset="0"/>
                <a:cs typeface="ＭＳ Ｐゴシック" charset="0"/>
              </a:defRPr>
            </a:lvl1pPr>
          </a:lstStyle>
          <a:p>
            <a:pPr>
              <a:defRPr/>
            </a:pPr>
            <a:endParaRPr lang="es-ES"/>
          </a:p>
        </p:txBody>
      </p:sp>
    </p:spTree>
  </p:cSld>
  <p:clrMap bg1="lt1" tx1="dk1" bg2="lt2" tx2="dk2" accent1="accent1" accent2="accent2" accent3="accent3" accent4="accent4" accent5="accent5" accent6="accent6" hlink="hlink" folHlink="folHlink"/>
  <p:sldLayoutIdLst>
    <p:sldLayoutId id="2147484289" r:id="rId1"/>
    <p:sldLayoutId id="2147484277" r:id="rId2"/>
    <p:sldLayoutId id="2147484278" r:id="rId3"/>
    <p:sldLayoutId id="2147484279" r:id="rId4"/>
    <p:sldLayoutId id="2147484280" r:id="rId5"/>
    <p:sldLayoutId id="2147484281" r:id="rId6"/>
    <p:sldLayoutId id="2147484282" r:id="rId7"/>
    <p:sldLayoutId id="2147484283" r:id="rId8"/>
    <p:sldLayoutId id="2147484284" r:id="rId9"/>
    <p:sldLayoutId id="2147484285" r:id="rId10"/>
    <p:sldLayoutId id="2147484286" r:id="rId11"/>
    <p:sldLayoutId id="2147484287" r:id="rId12"/>
    <p:sldLayoutId id="2147484288" r:id="rId13"/>
  </p:sldLayoutIdLst>
  <p:txStyles>
    <p:titleStyle>
      <a:lvl1pPr algn="l" rtl="0" eaLnBrk="0" fontAlgn="base" hangingPunct="0">
        <a:spcBef>
          <a:spcPct val="0"/>
        </a:spcBef>
        <a:spcAft>
          <a:spcPct val="0"/>
        </a:spcAft>
        <a:defRPr sz="4400">
          <a:solidFill>
            <a:schemeClr val="tx1"/>
          </a:solidFill>
          <a:latin typeface="+mj-lt"/>
          <a:ea typeface="ＭＳ Ｐゴシック" charset="0"/>
          <a:cs typeface="ＭＳ Ｐゴシック" charset="0"/>
        </a:defRPr>
      </a:lvl1pPr>
      <a:lvl2pPr algn="l"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2pPr>
      <a:lvl3pPr algn="l"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3pPr>
      <a:lvl4pPr algn="l"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4pPr>
      <a:lvl5pPr algn="l"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5pPr>
      <a:lvl6pPr marL="457200" algn="l" rtl="0" fontAlgn="base">
        <a:spcBef>
          <a:spcPct val="0"/>
        </a:spcBef>
        <a:spcAft>
          <a:spcPct val="0"/>
        </a:spcAft>
        <a:defRPr sz="4400">
          <a:solidFill>
            <a:schemeClr val="tx1"/>
          </a:solidFill>
          <a:latin typeface="Arial" charset="0"/>
        </a:defRPr>
      </a:lvl6pPr>
      <a:lvl7pPr marL="914400" algn="l" rtl="0" fontAlgn="base">
        <a:spcBef>
          <a:spcPct val="0"/>
        </a:spcBef>
        <a:spcAft>
          <a:spcPct val="0"/>
        </a:spcAft>
        <a:defRPr sz="4400">
          <a:solidFill>
            <a:schemeClr val="tx1"/>
          </a:solidFill>
          <a:latin typeface="Arial" charset="0"/>
        </a:defRPr>
      </a:lvl7pPr>
      <a:lvl8pPr marL="1371600" algn="l" rtl="0" fontAlgn="base">
        <a:spcBef>
          <a:spcPct val="0"/>
        </a:spcBef>
        <a:spcAft>
          <a:spcPct val="0"/>
        </a:spcAft>
        <a:defRPr sz="4400">
          <a:solidFill>
            <a:schemeClr val="tx1"/>
          </a:solidFill>
          <a:latin typeface="Arial" charset="0"/>
        </a:defRPr>
      </a:lvl8pPr>
      <a:lvl9pPr marL="1828800" algn="l"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charset="2"/>
        <a:buChar char="n"/>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chemeClr val="accent2"/>
        </a:buClr>
        <a:buSzPct val="80000"/>
        <a:buFont typeface="Wingdings" charset="2"/>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lr>
          <a:schemeClr val="bg2"/>
        </a:buClr>
        <a:buSzPct val="65000"/>
        <a:buFont typeface="Wingdings" charset="2"/>
        <a:buChar char="n"/>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lr>
          <a:schemeClr val="accent2"/>
        </a:buClr>
        <a:buSzPct val="70000"/>
        <a:buFont typeface="Wingdings" charset="2"/>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lr>
          <a:schemeClr val="bg2"/>
        </a:buClr>
        <a:buFont typeface="Wingdings" charset="2"/>
        <a:buChar char="§"/>
        <a:defRPr sz="2000">
          <a:solidFill>
            <a:schemeClr val="tx1"/>
          </a:solidFill>
          <a:latin typeface="+mn-lt"/>
          <a:ea typeface="ＭＳ Ｐゴシック" charset="0"/>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00016DD5-D665-1945-B395-74E237C952A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5000"/>
            <a:ext cx="9082412" cy="6938844"/>
          </a:xfrm>
          <a:prstGeom prst="rect">
            <a:avLst/>
          </a:prstGeom>
        </p:spPr>
      </p:pic>
      <p:pic>
        <p:nvPicPr>
          <p:cNvPr id="12" name="Imagen 11">
            <a:extLst>
              <a:ext uri="{FF2B5EF4-FFF2-40B4-BE49-F238E27FC236}">
                <a16:creationId xmlns:a16="http://schemas.microsoft.com/office/drawing/2014/main" id="{F3089A66-E992-CA44-8DDA-5820ED702D3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H="1">
            <a:off x="8664836" y="0"/>
            <a:ext cx="3528120" cy="6938844"/>
          </a:xfrm>
          <a:prstGeom prst="rect">
            <a:avLst/>
          </a:prstGeom>
        </p:spPr>
      </p:pic>
      <p:sp>
        <p:nvSpPr>
          <p:cNvPr id="17410" name="AutoShape 2" descr="data:image/jpeg;base64,/9j/4AAQSkZJRgABAQAAAQABAAD/2wBDAAkGBwgHBgkIBwgKCgkLDRYPDQwMDRsUFRAWIB0iIiAdHx8kKDQsJCYxJx8fLT0tMTU3Ojo6Iys/RD84QzQ5Ojf/2wBDAQoKCg0MDRoPDxo3JR8lNzc3Nzc3Nzc3Nzc3Nzc3Nzc3Nzc3Nzc3Nzc3Nzc3Nzc3Nzc3Nzc3Nzc3Nzc3Nzc3Nzf/wAARCACZAH8DASIAAhEBAxEB/8QAHAAAAQUBAQEAAAAAAAAAAAAABAECAwUGAAcI/8QAQBAAAgEDAgMFBQYDBQkBAAAAAQIDAAQRBSESMUEGE1FhcRQiMoGhBxUjQpGxM1LBNnN00fA0NUNicpKys+Hx/8QAGQEAAwEBAQAAAAAAAAAAAAAAAQIDBAAF/8QAIhEAAgICAgIDAQEAAAAAAAAAAAECEQMhEjETQQQiUTJh/9oADAMBAAIRAxEAPwDD0tdXAVA1CrzoecfiGiBzqCf+JTIWRHXMMxt5Mp+tdXMQsTknpt50zFQQ8qxrlj+lDO/eNk8ulQM5dizc6kQ8qRjpkijx+VLwr1GaSnilKdnAMPgYr86f7RKmMqrY8qRc1dab2evdQ0e91aBoBZWLEXBZjxgABiQoBzgHPMcjQ6DxRXxSrKNjhvA1J0q67cdlIuz8Gm3FndvdwXiM3fcIC8QwQFx0IPXPI1moJ2ThW4VgCPdYjmP60yEaXaHX0YkgINZKZOGRh51tXXKkdCKyuox8Fy2Rzp4vZLJ0aKupRypKQqd1qK4+MHyqUc6juehooWQLPOkIy526UNHM8/Ex2TOwoWZ/aroDfhHSjUHCAo5CmYi2xcYqRelIBnbrUijHLnSWUSHDNPFIOfKngdaA6Q5Odem/ZjcRaT2f1zVdRVzp4ZI2HCTxkDfA6/EBt6V5kCF34eLG/DnGfLPStt227VabfaZZaH2bj7rToQssuFKgtjITfc4JyT4/OjQJ70bfUOyVlqvZWDT7a9RbCC4W4s7hTxd3C2cgHkcBnAztyzyrB9t7i17RWCxdmNMd9O0BCJL5McCxY3UHmw24sjwz1zWs7H2slx9nJ069vJLYanJLDaOBgoCDjHqQx+dZrWp7zsf9mtnp8A7i91C7lS5K7EKOJT9FUehodMW37MJbXHdnhfPDy36GgNciAcON6fxe7tyrnImiCOMkcqdJoR70WYG1IcUkw/CNBNgHHUedKO3QcKjulyn0pYWLplvGi7Wye/mWGM46s3PArrrYyi5uktmct4O7dieZOBRIDA/DV/e9no7VGjaTDvyc8x8qpfu+6WUoGV8bZyRQWWMvYZYJw00NUty4R+tPUk4IX60+PTr/AB7kSn0lx+9I0OoRnHskhA/lZT/lR0/Yu12hc4GADnxzShtqiaaSFS1zBLHj+eFh9RkU6KeKTdCGHirBvpz+ldTR3KJLxZFIxBUgk/I4pyhH+FgfHpTJYWxtiimgu/Rf65231DWNL0uxktre2k0+dZYprUlVPCpVcJ+XGfHpVv8AaXrUWvdmez14rxiWVmMkQYEocMG26e8PrXn7Lg+8MVEyqGLAAE/Ecc6fimRtoVjgU+0UyThR4GoWNWGjIPxJG9BRekKrbCn+DFVk2T8JxtvVl0oZrRCckmpIq02dp/EIiHznPWt3oFottYd5gGWUKSx6A1jFHCAPCt3pau2jwXAj41VQG8MHYVn+Tycfqb/guEZPmDalYKQ3eyAsMEEHfxqgiiVXJUddq0E0plJJ26YqnhXLehrJjnKTbZrzxiqoIhRcHO1BXjzQuvdR8QJ5k4Aq2hhzUr2mRjAIrVExyRnou0ckM80E9oXWF1R3jYHBOQPXODypNR0Oz1KUz20axuD+JGVxk9cg8jR02lW0V4t37LE8iHOGBKn1xUyyPJfSXTKI+8HvAHmR/wDlWcklcezOoSbal0Ap2ZSaMdxcyRSD8ko7xSf3H61X3emXunA+0wsYwd5YsyJjzHxD61srKQFSTzqOTUFjc9M0Flfsp4Y0YNnUpxHhZDsrqcqT6+Pkd6GmiK+8u6n6VoNS+67uZyj+y3J271BgN5MORFUk4a2fu5eEA8mB/Db0PQ+u3pVoy/DLNegJ6sNPdVULxKuPHNByxHi90EYPvKRutPXiCjhHSneyO0WnWuNLXVE0CVZx6/OtgmnKDnjXhdH4cAHOCMb7469PnVYeRoewdZL0sDxcBAOOhoSdRY0dySNjC2VGSaHhQB225NTrZiwXHhUvCFlbzNedjX2PUnuIRCxHSpXlBbhBGcZxmkgXi2olljRcgDixjOK2JaIasFYFxuDioHt158qKuZ2iVVRAXflmho453OZBgdKWR1IUsIYGNZ29uHggWf3GkklC4kBwqkZ4i3RR1/yq71bijtDjm2woU2gaExvurLwkGjGvZLIm9IponstVtBJdWZgLMUWVTgFgM4/Q9aD0/SfatY+7nuD7MY2dmzuFGPruKM1Qyx2yWcXd90hBUBOHGOpxVBcSmSdpCTk7bHFaY1droxZFXfZZ3ummwkMSsZYFOEkC+8o/qPL9KHXJk4CVG3MciPEU3TbiSJTGu8QOeA8s+Vdqc0DL7qMkhORyx+tU0yXRaZya4kAZPIbmkqs1qduH2eIkEjLnwFSStl26VgeqamZWMNu2IxsWH5v/AJRvZ9Clk0wGOJ8/ocf51RrEucFsnkBitrptksenJFjYIQceJzQzNRjQfjJznf4XFpIpVGB2oqQ5cGqbS5W7nu2+JDj1q1icsi8QweorBxqR6TncaDkkEI4mqNrviOSdqgnlOwZSQo286C+848lZIHXFaVsg5NvQbPKs5Vgxyp5eIqWyna1uFFzL3sDbqWG48iaCSW3mHFC2GHQior8kWh33zXcUBuS7C9Tube4lSOFg2XHwnON6VvdG9CaSF40LEsQu3Ec49KIv5AsedtqAy2rMv2puO5jPA2HbYYrOQS8a+98QqTX732u9IU/hxnAweZoG2YLKmThc4J8BWqEaiedklc9FpFN3Ywoy7chSTIQQXbjcjcmo3jZL2SNCSUHPywD/AFpGJzg5phLNE7hELHkBms/dSGXjff3jVhqdwvB3KNuSOLyquYgDLZI645mhFexpu9Emk2bXEveEExxsuTjmxzgfQ/pW6hQCEgDpQ2nWsYtHsoFABCzRnxKncfNWNGxrwjC4rFmn5JI9L4+PxxaKWWQ2t2kg2V9j61eQN3kYZCN6qdRh41cMCCOVO0K9IzDJsy/Wi42rQilTplzuQQ9CiOEORMAceNWFu6OcfWlvLQODneuja2Mn+FHLbJxloXyo5ODg/pQcl5Iv4UnvgnZhVjNbLFlo9moJkJbjkbix05VTkmGU21XsmsHaKY53AFVXafWu7Qwwn8Ruo6VHrGsx2iGK3AaUjf1rJTSvLIXkPE5O5p4Y7dsyZMtLihAcnel6Vy8q7NaTIW2kyd5d95LuWUg+e2P6VaPYiY8Qwoql0cjv0B5FsfrWqCgDh8KRjxMxJyxXD4d/CkLZGTzpUNOhDV6JeMNOs5xvJBLwsAdyAf6riryeNY2jlgJ7mdeNOLmPEfI/0oX7Puzcmu9n9Wmt5lWe2ukKo/wuCnLPQ7f650ZZxyRPPpd2jwyMCY1K4IkH5d+hAB+WeVYsmOpM9DFkuP8AoLOhlBz+tUVzFJDP3sQ95enjV9xYJVh15UFdR8TE9aEXQ0laIbPWFPutlJB+U86tItSMmcmqCa1SUZYDiH0oZlniGI52IHIMAarxi+iXKUey8vL5EB4iAOtZbU9XklburYcKnm5qd4JZFLzsz4BIX035VL2s0E6L92TpIZIb60WUv07z8wHluuPWnx4knZLLllVGXlRhlixYnmahUZIo1h5VE6Z+EVYz2RikPKlIxSGuOJbZmSNmX4lwR61srWUXEEcq8nUGsZb7hwOorQdmp+O1eEneJtvQ/wCjSsMXsqTkH1p6GkYZTA5jrSRkHlTimq7EdtL3slPcLBElzZ3ODPAx4SSNuJW6HG3ga9Z0nVuz3bixMaASSxjPcSngngOdiCDnGfAkV8+PzojT7u4tJ0uLOaSC4ibiSSNsMp8jXaaphTa6PWpNCn1O+mWKWKO9SRo5YZTw8TDcEH/mXf1B33FVepaBqlpn2jT7gAfnVCy/9wyKBtu3RvLq1u78iC+UiKeRRiK4TPuOf5XU/LfI5YHr2jXhv7JZo2IlX3ZQvRvTz5+W46VDwxbo0rM6s8SlQKxBIB8DTIbV7hylvC8z/wAsalj+gr3iVZm+JUf/AKogaQQXTjhUsq+CjAplgr2d51+HlGl9lpbdPvDWY2iVFJigPxgfmZhtgBc4B3JPSn9s9Fkk+znTZcq8mkxosjJuG4fw3x5DGflXp0+mxJbTCX3nZCMDfp1rLdknXU+z93Z3GZEjuWhYN1RlVuvjx5z51VRS0RlJy2eDNzNMYdRRWq2nsGp3NnxcfcTPDx5zxcLEZ+dQdK4mRlAw97OfGonj4dxRJG2ab0zQOBoG4WPntVxovDbzk95gMuDv15/69arHUA5O2xzijQGe5vBGBxxyHCjw4sYrgiKMbUzAR8HkeVPX4jTZv+H60QHSDK02BgH9ae3wVCn8QVxwRKgwR0POvQfs/wC1moQWU1paSxtqUCgIs4ys8YPug4IORyz0yDuC1YCT4aO7Lf2otP7qf/1NS5OrHx/0l+m11b7YO0Mv4FrZ2di6ErISDKwYcxvgDHmDW7+zLXr/AFzsqLnU7hri5W5ljMjADIBBGwAHWvD+1X9ob/8Avm/YV639i/8AZGX/ABkn7LT43yVsVqm0b0RmQlpOXSvLde1gdldE1CKxbgvryULAeqkZVn+SquPMrXrX5K8I+1P/AGi3/wARP+yUk3UojxVxZ59NkjLEs2clidzSrvz6V038M1ycqYmOxsaZy9akXkfSo1/iPROI59l+R/airlnt9TuJI/jE0gIz04jQdxyHz/ajtT/3hd/4iT/zNKzj/9k="/>
          <p:cNvSpPr>
            <a:spLocks noChangeAspect="1" noChangeArrowheads="1"/>
          </p:cNvSpPr>
          <p:nvPr/>
        </p:nvSpPr>
        <p:spPr bwMode="auto">
          <a:xfrm>
            <a:off x="1587500" y="-565150"/>
            <a:ext cx="971550"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eaLnBrk="1" hangingPunct="1">
              <a:spcBef>
                <a:spcPct val="0"/>
              </a:spcBef>
              <a:buClrTx/>
              <a:buSzTx/>
              <a:buFontTx/>
              <a:buNone/>
            </a:pPr>
            <a:endParaRPr lang="es-ES" altLang="es-ES_tradnl" sz="1800">
              <a:solidFill>
                <a:srgbClr val="000000"/>
              </a:solidFill>
            </a:endParaRPr>
          </a:p>
        </p:txBody>
      </p:sp>
      <p:sp>
        <p:nvSpPr>
          <p:cNvPr id="17411" name="AutoShape 10" descr="data:image/jpeg;base64,/9j/4AAQSkZJRgABAQAAAQABAAD/2wCEAAkGBhQSEBQUExQVFBQWFxcUFRUXFxUXFRUUFxcXFxQUFBUXHCYeFxkjHBQUHy8gJCcpLCwsFR4xNTAqNSYrLCkBCQoKDgwOGg8PGiwkHCQpLCkpLCwpKSwpLCwsLCwsLCwsLCksLCwsKSwpLCwsLCkpLCwpKSkpLCksKSksLCwsLP/AABEIAMIBAwMBIgACEQEDEQH/xAAcAAACAgMBAQAAAAAAAAAAAAAEBgMFAAECBwj/xABAEAABAwIEBAQEAwcCBAcAAAABAAIRAyEEBRIxBkFRYSJxgZETMqGxwdHwByNCUmJy4RWCJDOS8RQWJTRDssL/xAAZAQACAwEAAAAAAAAAAAAAAAAAAQIDBAX/xAAkEQACAgICAgICAwAAAAAAAAAAAQIRAyESMQRBEyIyURQjYf/aAAwDAQACEQMRAD8Ai4zwZJETey64cyprWzzlHcVP8IMbET+vVbyJ0sZ3F1gb9GhFtSPILYF1twvZdtKsI2QOo3nsu6YXVVDireExE1RRlc4jEBjS5xgDcm25gb9yFQ5txeymw6Gmo4WMfI0/1OFvZSqxWXq7iyTMDxxsamnSSAREObPPuAmWhnlB86arD6ifZHFoLJixS4dlvdBvzKkD849wtf6/RE+MKNDsPeEC0fvnf2g/dA1+L6I/iBQFTjKjr1TyhSoVjKQuS3ZLDuPqfJpQ1TjsGwajiFjW4Lh6S6vG7uQj1Qdbjar0Bsn8bDmPjlpwXnw44qzsAeS0/jCueaXFhyH12yrMWPuk5/E9c21oWvxDW21u9EuFj5AmLbFR46Od9yoZXD6pJJIkm5Pda19grSsklZKi1+S1r8kDsm1LWpQmp3WjU7ooLJ9S0XIfX3Wi9OhWEFy4coZ7rSKCyRYo/iFYmFnsPEmf0XNcGvaTyhBZPxRSpNaHEkidhySY2VsjuqPjRPkz0Orx9SGzXfQIJ/7Q+jB6lI8jqsLgpcURtjbiP2hVD/C3oN/zQTuNq52IHoEvBwWxvyCkkhMOzHP69X53kjpy/wC6rHVj3uuiAJ6/dSUsBUeCWtJCnaQKLfQLqgx5Lk1IIIJkKw/0Ws5shjvb81XV8I5hIeCPNJTT0ScJLbR0ca7rPqVp9Yk7lC6l18aEyARddAd0L8Zb+MojCnQOahNUx9ly28np90/ZBwq1lJrqgl7gD5TsEm+KJwhzdCRRwNR94MKb/QqnQlepUMsZHyjZc18uAtEKh5mbI+LH2eTYrLagElqGZW67defqvQsww4FkmZzl4aS4bGQfPkVPHl56ZVmwcFaAH1+Q2UWpcgrJV5lNyslYGoqnlrilY0mwSVySj3ZURvZCVsOWoTTBxaIpWpWnFclMidF65LlpZCANEqRmy5FIqSm2xQBqFi6hYgZb/G/UrRqdIXBoys0EbKOgN/GPNbbVlbDOq5dT7wgDqV2G8/8At5reFoa3taN3EBMOccPtaxhaBO1pv2Mc+6i5qLplsMUpJtAGW4M1HBsT16Ac06UMKGAABQ5dhPg0gA28XI3nuqnGZo1ocQ9+sTA5T0Mqh3kZrXHFHYwvdZUuZUGuB1AHoqShxm8GKgkdeYVvUxzHtDgRcSqZwlFl0MkZoV8yy0NBLbKni3qmXMYIMEFUFVhDJ7/itWKTrZhzxSdoha1dBii+IVrWVcZi2ySiHV2NO0gn0uvSqWYEmOi8rylzvjM03JcGgdSTACeq/ENDDu0FpqvBLXnVDWkGCAAJN558lRljKT0a8GSMFbG+hUtK6qSQlvB/tHoBwDqWpvRsgx5uTxxvjW4PD0n0mMAe8tc9+qGj4Ze0GAbuLY23hQ+B+2WPyl6QmZjlr+TTHU2+pSnxBgXtpklpg7Hce4sqbNMzfWe5z3uMkmDJAkzAvYI3hbFxUfTd4qbqby5puJY0vBjrLfqprBx3ZXLyHPVAOTZVRqNL6+JZQYDGkNdUrP8A7KYgernAeazF0qD6obhm1QwTLqrmlzu8MADfKSpXZA+o1ppM8TjOmQAAe7iBEmPVH5VkNTDvDqoAJIAAfSdyJmGPJ3HMcldytWjNwalTCcq4Qc6HOhs+6Z6HCtMC5J+inwA8IVj8ZoFzELDLJJnVjijFFFiuH6XQ27pYz/K2tjSnDF5lS21j3VJmFIPH48kRlJPYpxjKOhAr0YKh+GrfH0IKrXi63J2jmSVM5ZSldFkLvDi67e1QlJ3RKMVVgZqKWmbeiHRWGbKsKzmFtFhqxIDsYg9Vo1SoNRW9YToCUOR+Dbh3WeajfaPsqr4gWCoECHTLMqoNe2ox5dpM/M0jpeAmOjgGtAJALt56yvLKFa/RPfDOJeaMvcXCSADyiFnzQv7G3xslXEY6VUG3okrMMM+m8OG7TO0+IGbg73Cay+LhRYjDirctE9dj9Fnhk4s2SgpI89rYao9xtJJ2AtJ7DZWeZ5e+hh6Yd0Jjudh7pqw2DFJ0ls9wQNPod1X8WObV0tafL2V3y8mih4VGL/Yh/GKssZTBoNLdtP15/WVJQyQucPsN0fmeADKOgbAFaG0YZKtCjKyVxK1KsKhm4QxGhznta11Rha9s72mYPTl6rjiTBOpYqp/JUJq03cnU3klpHcXae7SqvJMYaVdjuUgH+02P5+i9MwVOk8Oo1mh7QSWhw+Wdy0ggtm2xuqJS4S30aYw+SGu0ef5RgDXrsZyJl5/lptu9x8gCnjFY99alVqVi99Gs9zTTn5GTNNzJ2c2Ae6MrZZRptLKDA0O+aJlwHJznEuI7TCDrY+m2gadyQekT5BVzy8n9TTi8dRX3FDE8J1tX7tvxmHZ7I2/qbu09irTL+H3Yek+pUAD3N0BoIOhp+YuItqItA2BMq0wGIgSLRsHQfqoc5xxe2OqUszehLx4x3Yv59j3Mp0tDi2QZ0kiYAiY81X5fmFU1AS8vMW1ucQO9+igzTHmoQIgMlo79/opcjaDXYDsZH0KtVxjRmk1LJaGnB410j9/qdvoDTp91f5hgtYaDJ8MkdT0XGFy5jdI2khFYzGta8+NpIvEiYHQLHJ30dOEaVMXv9JqHwspUgOcgk+/PkjzlWhkHfpeE0UnAgEcxKps3qzIQ22JRURYpZcx9U/E2gHeATMQT0QfF+TNpNa9oAOrT4QACIkWHl9VeZVS1VgDERJm9hdUfF+ObUqNpMMhk6jy1bR6AfVWwtyRRk4rG7FrDuv0UxUHwjr0j0ROKwzqYBNyYntKvmtmSPRWOFyiMO8AXUJVhldJpDpj1EwrZaVlUVbo5/wDEjusUT9LSRqNuwWJBRJCjDCTAXomE/ZoNM1ap1cwwCB21OB1ewU2I4Ew9Nhc0vLoMEu5x0ACmkRZ5u7DuH8J9l23APJHhInnBjzRNSoQiW1rKaiiIIMsJdpYHuMxOmxP4J4weDNHDtZMuFye/NUuRY2HaTz2/JMzTa6xeRKnR0PFxprkQ4bMAURUrEjwnT3iVVYvBkHU2x+hU2AzNvyvsVkr2jZy9MkxWIqRuw9RcH3lUriHVJjSen+VZ45rCZagMLWaa3w5lwBcfSLH3V+NWU5Z8UXmUYSG6yLnbyQGd0vCUwUjZV2NwLqp0saXOOwH62VyRz5O3Z5e6ndaDF6Rl37HK9Q6qtWnSBM6bvd6xA+pV5hP2I0tU1MS9w6MYGGfM6vstBUeP0qJJAAJJMACSSTsB3Xo4ynEYcUxiI+K5ocQNwNg10W1CLr0zh79m2Cwz21KdKXtu173OcQeoBMA94Qn7R8oOhlYD5PC7ycRp+tvUKGSNxLcUqkIJxT2mGgknp0XHjftSmObnAfRbw+Ih10bVwzXX1QN7LH+OjpRknspmYZzz4i0Afyzf1KGzXENa0noFaYrEMptI5/q6XKuahjw57A9plpB6EXMGx/ypQi5MryzUehWcbkojBYjQ9juhn80bn2Vtpua+lejVBdT6ggw9h7gx6EKsAt7rVJHPT2ekVsQKjGyehB9FNSqUo21c5jUfWEucN4sVGfDd8zdvLkfwTXh8I90Avt0sAsUlx0zr4ZqSsLw+ZhwtPqCPuq7G1JJRuIim3dLeOzGTpbcqtK2OToHxLiXO0kixmDHolNrZP+YTm7B6KLnO3IkpWxFAkSNwtmBcro5/kOqsOwGRnR8QnxG7eY9esqDM8NUiXR/buPforDC5p+5pt0nb5rELWOxWoENI2O6tfHspSnVFHSy+XtHW56Qr3D5U35utoge6qMNUOrw+FxsSIiOchM2GHgHkp9rYr49C9iMkbqMvO/QfmtKyr4HxGFiWx/U9SrV/ZVuYOljjOwJt2CIqOGkjkLqnzDFxhq5n+Ej3EfigqPN6xuuqdcbGy5ct4anL2/3D7qVgT06hBBHK6bcJjtTAey3V4XY4eG0iQe/RDZfljg17SRqYZANiRzA/XNUZoc1a7NPj5ODp9BT8TZU2Y4ptz0RFV9kJhsrfiHOAswCCep5ALPihs1Zp0iifmVQz4jHSVc8HtpOqnWS18OIMgNLYuI0zq57qpzLLXUamlw8jyKiw9QscHNMEGQe61yhapaOa5M9gw2Ga5oLdRGwnn7QmXLMuawWAE7nmfUpN4Do1aul76ktjwtAaAJMkkgT1XpFGjChix8F/oW2tm6VNFsprVKkiaVOSr0IMoMho8lR/tCwZqZXimt3FPUP9hD//AMpiLeX05rmpRD2Oa4SCC0jqCII9imB85ZNhamIpu+H4nMjU3d0cnAbkcrSuXmoCQZHUK1o8LYjBYovaTDHOaNJEuaCRBDhFxFk74KrSxbJrUmk23A1Ad+YPkqckN2i6GX0zyupScd0NiMuLy0adXINEyZ6RzXrVbhDDE/KR2DnKk4jwraFIjCUw6q6G6gSXN1HTabz9FXGMrLJTjQo/+WKtbLIpjWaWJqFg5vZpa12nqZAtzhI5YQSDaOXTsV9D4bLBh8LSpN/+MNZ/dUnU93q5LnGXAdPFA1acU63MgWcejwP/ALb+a0MzHkmEqljg5pgj9QU1YbjAkNbpIO3afNK+OwNSg8sqAtcPYjqDzC4ph0F0W2nv081CWNT7LIZJQ6GnE4irVN7BH5XlgFyh8nqioxp5xfzG6tnVxTaXHYCSsM7T4o6MKa5MrOKcWGtbTG5u7sOXufsqjJcO59djW76gZ6RclDYrEGo9z3bkz5dB6Jl4AwWqs55Fmtj1MLq4sfxQr2cvNk+SdlvjeC6TzI1Mm8D5J5+H/Kpc74YfSpPimHCDdtz7RK9CPutuaCDsoUg5M8Hy2qGk8j3TPRzKlo+dvuBHoUy59wTQrkuE0376mixP9Q2PnYrz/O+G62Gu4amTAe249f5fVMblaS/RcHOKP849ifwWJVey/t9liKIWezV3D4Tz2StnVaME7q4hvsbphx5/4d/kUm53W/cNB5ukfUn7hQQMXiisqpaq9MdXBDwrbhelOKZPKT+SYHoGGHhiNlBmWEBIeLHmiKJhxHdTVRIISAV8bhOcb7wrbA4EMY1sbXPmd1MWtLbiwIPcx4o+hVbVqvqkz4W76Rt6nmoKCTsseRuKiA8Vmm+k+Ghzhdp/ljeDzSQAnvG4GaZ38QPsB/lJVLDFzgxtyTpHmTAVhWe1fs2wGnBU3EXLZ9ySPonSm1VmQ0AzD02D+FrR5gACfordiAJWNUgbZctXYNlIRzhsvZJsrJlLSAAg6Lro5l0DE/iXCAV3Ws8B3rsfsEvmk6k8OYJHNvXqnPi3Dy2m/oS0+REj7fVJ+a03PZoY4sLhBe35gP6TyPdIDea58xtrk/yNu7yJFgg8pwNSs41SwUWOI0gAa6hH8bnROlot5+SPyPIWkkkQxsajzPRoPUprwmCBOpwgcm8gBsAlQFc7ByWM5DxHuZQ2YCHuVniKrhUdpgCeYmfRVlenLiTz+/OEAJnF+QsxFI2hwu08wfyPNJWIyxz20KFNvibT1u/udd7neVh7L1LMmgNI5pZw2XfDxDasm7SHD+kkR7QD7qadAL2Dwpo1vhj5Q1v/AFRJPqh8+x0n4Y2F3efIJqzDL2NLXzbTAHUg+AA9L+wVbhOFxUNx3JO6pjBc+cjRLJ/XxiKEL07hPK/gUAHWeRqd63j0EKPBcFUWvDy2YggXieUjmrsugnpP1stEpWjKkdMdMzYLguErdF0jtJ+64qO8agSMeUHi6AcCHAGbX5jp3CMIKjLJCQxIxXAFNzyRqaCdhEDykLE2OF+axAwPH/8At3f2leb5hii5wHJoj1O/4J9zfEacM/8AtXmzXSSeplJEWSAJk4Lw01HO6Q0fcpcmE8cIYXRRa47uJd+ASYy8qnS+3P7ohlwoMUZE9FujUsgQFiTfT5n3t+JXDB4HRzMfgsxfiq26BTClZg7yUDOMYwQwGLhwuY3CWOEsvDsxa3kxz3ddgYv5kJmzWjqdTExBJ81BwHk5qYzEvBjRIB5F03EeiYj03KLNaP6Y+ysHughU+BqkO0kXA9xtI+itzyJTQBTAu4UdNyklMRJS3CKbUQNN10Q0IAg4hp68O+OQDvYz+aT8PhS9wa25Jj1JlPNVgLS3qI91Q5ThNDdRHidLG9QNnEd7R7pAHYbBiA1vyN5/zO5uK6x9fQ2WxPfb/KKY2G9AOX5qtxo1G/sgYLTE3Nyd1BiKfRGBqDxeKbTEbu5D9ckAimzWmGUnE7mYVUIDQTtoBPsq/ijiEhxpNkvN3ncMabkeZHsEfhvFRaerW/ZCtqw60VmUxiHvJBbocWhpEevdMdHChuygqEaQ4Db6KenVGmeX2TAIlBVXQT6H8PyXDMQ7WTI0mABIJb11N3buB7bLjEYppkOOl20EfZNqgJKTpNth9ytNdLjyVXTxpa5oJg6g095/PdWQIlRYErnKB1SFPFlA4IGcls8j+vVYozU/VltAxR4rxWmgR/MAPdJlMK14mzPW8M5NifOFWUqZcQ1u5SIh2UYE1qrW/wAIMu/JejMpBoaBsBEKl4by1tJt/m7q+fdIZhuEO0xIRGlRVW80ACubcnkpqQlzeyir1BYDqjKOyAAsfVHxROzWkny/QSlluOeyoarHOa4uc4EEg3Mx5K7zslza8fyR6c/pKq8LSEtCryOkXYo2xwy7jWuGh1QNJH8X8Th0gC5PZXeWcYfFP72m6laZLwQT0tslLCMa+oAQYpgEdNR/ED7q0dRCqWZo0Px4s9DwWMDgC0yPdHNfK8voVH0zLHFp7beo2KZeGuJHVHmnUjVEgi0xvbqroZVLRnyYXDY3M3Hmig5BU6gsZRoVxnMq4lrG6j5AdSogL6nb8hyA6AKarRDjDhIjZbcQkMHc5zuwQr8M65ufZGYiqIWHFDaDsgCorBw3BASdxFnYotLxeo/w029+vkN/ZNnEmbtZTInSIl5PJv8AleR4zHvr1XVTtGmm0/wtnc99yhK2O6RAGuaHOJ1OcSXk7lxG3uSm/Kz+5HYRHWCkqjjNVTUflHyjq6wn6JsyapNMjufrdHK3Q+DSUn7D6VUAkdVxoLXbw03ggERzEHYxzQTqvJ0xO/QrmtmL2H+Fwi1iD6O6+iknTsi1YdRys/EGqkQRVe81NmmmSdRLpOoOaWW7KN9SRoeQDyJHzDlO91CM2a6zg5piwaWwN3FxBMA33jYBDitSeQNJvz1Nn2mUmktItyZXlabVAWOoOa5piQCCCOgMhMjW3CoMfgwBaofdXGBfra09hKRUGxBUVU/5Urx0UYNjeEDBz6LFy+rff6rEDPJqGGfiKp0NkuM9gO5TtkfDTaIk+Jx3MbeSMyzBtYLADbkrEWUOxGvgCPxXLQQYRIao3dEwNSocU+ApZQFZxceyAOaDZdPRGuKgZYLl9WQfZAAOjW2r3Dh9ErYPHbdQmzCDwwkvEUYe7sSPYqE1otxtp6GPJcx+YEn5pv35pjo4nUN0o5XHwpAGoSCfLr1Vth8UGwTbr+YWWcado2Yp2qLx1a0wo8NitLw5tnNM/wCFUDMRq3OldYykbOYfNRV2Wypqh+yXPW1XBrzDuQOx8uqc6HJeNYbA1NIqFp9N/OE4cJcVOcRTqS4Tpa89f5XdfNbITfUjBPEu4D47dD1XXU4rBREq0zgtVskXstY7FBgLuQC3WPiVHxFjw1tzYAvd5D9FDdAtihxJWdiKooNNz46h7C4b5AX/AOlL+d5W+m5tOYLmySNh1H+eyYeGactfiH3c8nzgHYf7hH+wIPPqwcNZ3BuegP4WCUrUdEltihicW2m7S1mot27Boj7mU1ZDUmO7Wn6JNxrINR9y4yAesiT6JryuzaR/oaD6WKhD9luWV6LOsIfB2KjcxrZvI6ckTjqctBG4ut0qTKgEgA81MpKttIky1luxI/FE03UjZzSw/rmjHUItt+KyeRE+iAK/FYGmRIcD6ofD54ygNLnNbG0zt2hWVXBh38Ab3SpxRgxpholwMyOnNNAWWM4+pizQ5/kNI9z+Spa/G9U/I1re5lx+tlS08ve7ZpR+H4ce75iB9U3PHHtko45y6RG7ibEk/wDMPoG/ksVkOGGc3OWKH8jEWfxsgy4A+Bp7fa34I3dA4GwI6E/VGtCCo3TesqFcvauXGfNAjb3yO6gIUjX9Vv4QKABS0rPhQp8RTiIUGKebNG537BAEVARqPIEpOxd6j+5J97ppx1Tw/Dbz3PZL+ZYTS6eRAUZLRPG9m8nNnDw/MN97j/C9Cw2R06uHZqYNWgCdjLbG6RuFqOrEtZbxOZ7TePReg5Bhn0mPa5pAbVcQZkODheJvyPuiCHPTBGcHUokBx8z9lDj+Gy1uqkSWgXbzA6jqnKnSi42N1IKQmRz3UnBNEYzknYqcNY8Aim42nwnvvCcqXDtL4geGwZm1gT1jqlrMuFz8T4lHmZ0zAa7+Ydk7YSQ1s7wJ80oxa0yU2n9o+whrTM9rdPVQmte9lNNihiJF1MqBKlTxm/OfRJHGGPJGgb1XBvfSCJ+ukepTNmLHBpLTy3SpRaa2IaXC7TbyBJ9iSFFvaJJaCscBRospjYD7D8blUFRwqsewxJFh6SIn9WVtnz9WsDlZvmBH5+6WS8kte2zhY/l5KM5U79F+PGpRa9i9XZrjoJ/ID6Jsyx2qk3yj3H5hL+KpEOJIgEkhWnDWI3Yev0Nx9ZHqFDHK2PJCo2MmGfrYJ3iD5iyjotv0IULXaHkcjcfiiS8G43VxmJ21ps4LVSqAh3V+q5EFAGq1RzuwVdicGCYHqrIunZc4ghjCTugBaDgx5b0R7HKp0F1TUFZNEBYMySlo6uBtx2SGosUOpYqqLrLXDNu4Ilj5CiofMtv8L/NdM4pPqUbxzCyViAIzcKOSBZTOZzWpQIHOJ6qIkEkzHmjfhg7gKGoGDkEAQtpgX59VSZo6dfYD3n/KtcRXm4FhYDqVDUy+aRB3dc+aABOCGf8AqFHzcfZrj+C9Ww7ZDxzFx+vReacCYX/jmz/Bq+oI/Er0tr9FXsUQWieTsIou02/hNx27KYs6bLhrfDHRdNsplZJTNwj2PugWG4RYhAEzqgg3QNfGiDB5LGl3iJa0jl/j6Ktx+PDG+IAT2SsaTbpAuK0EeJ0nufwVE3GfBqHSBDhY9IM2XOd1RU8VN4Bj5Tbbp0S3UxxEh249vSFTOTXRphiX7LTF1D4j5fS5Pnv7KspU5Jdy2HfuPdQuzDUNyt/+K0jtsOirnktUXY8XF2yPMhZVWGzAU6rSZadj0gnefY+iKr4iSgsY3UAAPFy81CDp7JZU2mPhHxWD+YfcckM1jkHkGZg0mP5Hwu7EbH8PZXFcwZ5HdbDngus9lgqE7CUS1jNx91BiszZTFonoEBtkwIYNTzHmqHMseazoHyj6riviHVTLjbkOQW2shZcmb1E24vH9yMp0oW3VVxUrQEHVrys3Zs6CvirFX/HW1KiPIbae67xWyxYugcc01bWLEDMlRuWLEAck291WVDdbWJgSR4meqnO58lixAjfCA/413kPxTzjd1pYmgYbhvlKmOyxYmI1S3CL6+SxYgCKqfClniz/ls/uP2WLFF9FmP8kKmEcSbmbKHGsE7BYsWD2dN9FViGAAQBuh6jrraxNih0Qcyhq7iHW6H7FYsTj2V5fxZfcND908ctIt/tV/hDNFs38KxYtzOcinxLyAYJQNG+62sWfP0a/H7CmLT1ixYjeA10G87raxTiQYG83WLFivKT//2Q=="/>
          <p:cNvSpPr>
            <a:spLocks noChangeAspect="1" noChangeArrowheads="1"/>
          </p:cNvSpPr>
          <p:nvPr/>
        </p:nvSpPr>
        <p:spPr bwMode="auto">
          <a:xfrm>
            <a:off x="1587501" y="-893763"/>
            <a:ext cx="2466975" cy="1847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eaLnBrk="1" hangingPunct="1">
              <a:spcBef>
                <a:spcPct val="0"/>
              </a:spcBef>
              <a:buClrTx/>
              <a:buSzTx/>
              <a:buFontTx/>
              <a:buNone/>
            </a:pPr>
            <a:endParaRPr lang="es-ES" altLang="es-ES_tradnl" sz="1800">
              <a:solidFill>
                <a:srgbClr val="000000"/>
              </a:solidFill>
            </a:endParaRPr>
          </a:p>
        </p:txBody>
      </p:sp>
      <p:sp>
        <p:nvSpPr>
          <p:cNvPr id="10" name="Rectangle 2"/>
          <p:cNvSpPr>
            <a:spLocks noGrp="1" noChangeArrowheads="1"/>
          </p:cNvSpPr>
          <p:nvPr>
            <p:ph type="ctrTitle"/>
          </p:nvPr>
        </p:nvSpPr>
        <p:spPr>
          <a:xfrm>
            <a:off x="6242325" y="2868734"/>
            <a:ext cx="5616624" cy="2000250"/>
          </a:xfrm>
        </p:spPr>
        <p:txBody>
          <a:bodyPr/>
          <a:lstStyle/>
          <a:p>
            <a:pPr algn="ctr" eaLnBrk="1" hangingPunct="1">
              <a:defRPr/>
            </a:pPr>
            <a:r>
              <a:rPr lang="es-MX" altLang="x-none" sz="4400" b="1" dirty="0">
                <a:solidFill>
                  <a:srgbClr val="00224C"/>
                </a:solidFill>
                <a:latin typeface="Candara" panose="020E0502030303020204" pitchFamily="34" charset="0"/>
                <a:ea typeface="ＭＳ Ｐゴシック" charset="-128"/>
              </a:rPr>
              <a:t>EL ARTE DE CULTIVAR UNA VIDA CON SENTIDO</a:t>
            </a:r>
          </a:p>
        </p:txBody>
      </p:sp>
      <p:pic>
        <p:nvPicPr>
          <p:cNvPr id="15" name="Imagen 14" descr="Imagen que contiene Logotipo&#10;&#10;Descripción generada automáticamente">
            <a:extLst>
              <a:ext uri="{FF2B5EF4-FFF2-40B4-BE49-F238E27FC236}">
                <a16:creationId xmlns:a16="http://schemas.microsoft.com/office/drawing/2014/main" id="{084B2E60-3FCB-4B48-83A3-FE1605A390B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893350" y="632408"/>
            <a:ext cx="2378122" cy="1300040"/>
          </a:xfrm>
          <a:prstGeom prst="rect">
            <a:avLst/>
          </a:prstGeom>
        </p:spPr>
      </p:pic>
      <p:sp>
        <p:nvSpPr>
          <p:cNvPr id="2" name="Rectángulo 1">
            <a:extLst>
              <a:ext uri="{FF2B5EF4-FFF2-40B4-BE49-F238E27FC236}">
                <a16:creationId xmlns:a16="http://schemas.microsoft.com/office/drawing/2014/main" id="{FB0DF63B-61B0-B64A-B40A-53634E55B681}"/>
              </a:ext>
            </a:extLst>
          </p:cNvPr>
          <p:cNvSpPr/>
          <p:nvPr/>
        </p:nvSpPr>
        <p:spPr bwMode="auto">
          <a:xfrm>
            <a:off x="6490246" y="5192772"/>
            <a:ext cx="5701754" cy="468476"/>
          </a:xfrm>
          <a:prstGeom prst="rect">
            <a:avLst/>
          </a:prstGeom>
          <a:solidFill>
            <a:srgbClr val="00224C"/>
          </a:solid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25000"/>
              </a:spcBef>
              <a:spcAft>
                <a:spcPct val="25000"/>
              </a:spcAft>
              <a:buClr>
                <a:schemeClr val="bg2"/>
              </a:buClr>
              <a:buSzPct val="100000"/>
              <a:tabLst/>
            </a:pPr>
            <a:r>
              <a:rPr kumimoji="0" lang="es-CO" sz="2800" b="1" i="0" u="none" strike="noStrike" cap="none" normalizeH="0" baseline="0" dirty="0">
                <a:ln>
                  <a:noFill/>
                </a:ln>
                <a:solidFill>
                  <a:schemeClr val="bg1"/>
                </a:solidFill>
                <a:effectLst/>
                <a:latin typeface="Candara" panose="020E0502030303020204" pitchFamily="34" charset="0"/>
              </a:rPr>
              <a:t>INTELIGENCIA ESPIRITUAL</a:t>
            </a:r>
          </a:p>
        </p:txBody>
      </p:sp>
      <p:sp>
        <p:nvSpPr>
          <p:cNvPr id="11" name="Rectángulo 10">
            <a:extLst>
              <a:ext uri="{FF2B5EF4-FFF2-40B4-BE49-F238E27FC236}">
                <a16:creationId xmlns:a16="http://schemas.microsoft.com/office/drawing/2014/main" id="{CE419840-F118-C148-8045-4ED721C0ECC9}"/>
              </a:ext>
            </a:extLst>
          </p:cNvPr>
          <p:cNvSpPr/>
          <p:nvPr/>
        </p:nvSpPr>
        <p:spPr bwMode="auto">
          <a:xfrm>
            <a:off x="5723560" y="1282428"/>
            <a:ext cx="1037530" cy="1036156"/>
          </a:xfrm>
          <a:prstGeom prst="rect">
            <a:avLst/>
          </a:prstGeom>
          <a:solidFill>
            <a:srgbClr val="FAB506"/>
          </a:solid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25000"/>
              </a:spcBef>
              <a:spcAft>
                <a:spcPct val="25000"/>
              </a:spcAft>
              <a:buClr>
                <a:schemeClr val="bg2"/>
              </a:buClr>
              <a:buSzPct val="100000"/>
              <a:buFont typeface="Wingdings" pitchFamily="2" charset="2"/>
              <a:buChar char=""/>
              <a:tabLst/>
            </a:pPr>
            <a:endParaRPr kumimoji="0" lang="es-CO" sz="1800" b="0" i="0" u="none" strike="noStrike" cap="none" normalizeH="0" baseline="0">
              <a:ln>
                <a:noFill/>
              </a:ln>
              <a:solidFill>
                <a:schemeClr val="tx1"/>
              </a:solidFill>
              <a:effectLst/>
              <a:latin typeface="Arial"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1F02089-49F4-9341-8E07-80E10B7714E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ángulo 1">
            <a:extLst>
              <a:ext uri="{FF2B5EF4-FFF2-40B4-BE49-F238E27FC236}">
                <a16:creationId xmlns:a16="http://schemas.microsoft.com/office/drawing/2014/main" id="{50216F95-4CD0-164D-A647-185557BDCF14}"/>
              </a:ext>
            </a:extLst>
          </p:cNvPr>
          <p:cNvSpPr/>
          <p:nvPr/>
        </p:nvSpPr>
        <p:spPr bwMode="auto">
          <a:xfrm>
            <a:off x="6096000" y="4221088"/>
            <a:ext cx="6096000" cy="2120296"/>
          </a:xfrm>
          <a:prstGeom prst="rect">
            <a:avLst/>
          </a:prstGeom>
          <a:solidFill>
            <a:srgbClr val="00224C">
              <a:alpha val="83137"/>
            </a:srgbClr>
          </a:solid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25000"/>
              </a:spcBef>
              <a:spcAft>
                <a:spcPct val="25000"/>
              </a:spcAft>
              <a:buClr>
                <a:schemeClr val="bg2"/>
              </a:buClr>
              <a:buSzPct val="100000"/>
              <a:buFont typeface="Wingdings" pitchFamily="2" charset="2"/>
              <a:buChar char=""/>
              <a:tabLst/>
            </a:pPr>
            <a:endParaRPr kumimoji="0" lang="es-CO" sz="1800" b="0" i="0" u="none" strike="noStrike" cap="none" normalizeH="0" baseline="0" dirty="0">
              <a:ln>
                <a:noFill/>
              </a:ln>
              <a:solidFill>
                <a:schemeClr val="bg1"/>
              </a:solidFill>
              <a:effectLst/>
              <a:latin typeface="Arial" charset="0"/>
            </a:endParaRPr>
          </a:p>
        </p:txBody>
      </p:sp>
      <p:sp>
        <p:nvSpPr>
          <p:cNvPr id="3" name="2 CuadroTexto"/>
          <p:cNvSpPr txBox="1"/>
          <p:nvPr/>
        </p:nvSpPr>
        <p:spPr>
          <a:xfrm>
            <a:off x="3743189" y="4221088"/>
            <a:ext cx="648766" cy="707886"/>
          </a:xfrm>
          <a:prstGeom prst="rect">
            <a:avLst/>
          </a:prstGeom>
          <a:solidFill>
            <a:srgbClr val="FAB506"/>
          </a:solidFill>
          <a:ln w="25400" cmpd="dbl">
            <a:noFill/>
          </a:ln>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defRPr/>
            </a:pPr>
            <a:endParaRPr lang="es-CO" altLang="x-none" sz="4000" b="1" dirty="0">
              <a:solidFill>
                <a:srgbClr val="00224C"/>
              </a:solidFill>
              <a:latin typeface="Candara" charset="0"/>
            </a:endParaRPr>
          </a:p>
        </p:txBody>
      </p:sp>
      <p:sp>
        <p:nvSpPr>
          <p:cNvPr id="19459" name="CuadroTexto 6"/>
          <p:cNvSpPr txBox="1">
            <a:spLocks noChangeArrowheads="1"/>
          </p:cNvSpPr>
          <p:nvPr/>
        </p:nvSpPr>
        <p:spPr bwMode="auto">
          <a:xfrm>
            <a:off x="6036437" y="4279281"/>
            <a:ext cx="6188722"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algn="ctr">
              <a:buNone/>
            </a:pPr>
            <a:r>
              <a:rPr lang="es-CO" sz="3000" b="1" dirty="0">
                <a:solidFill>
                  <a:schemeClr val="bg1"/>
                </a:solidFill>
              </a:rPr>
              <a:t>“La búsqueda de felicidad nos hace infelices”, asegura la filósofa, psicóloga y escritora Emily </a:t>
            </a:r>
            <a:r>
              <a:rPr lang="es-CO" sz="3000" b="1" dirty="0" err="1">
                <a:solidFill>
                  <a:schemeClr val="bg1"/>
                </a:solidFill>
              </a:rPr>
              <a:t>Esfahani</a:t>
            </a:r>
            <a:r>
              <a:rPr lang="es-CO" sz="3000" b="1" dirty="0">
                <a:solidFill>
                  <a:schemeClr val="bg1"/>
                </a:solidFill>
              </a:rPr>
              <a:t>. </a:t>
            </a:r>
          </a:p>
        </p:txBody>
      </p:sp>
      <p:sp>
        <p:nvSpPr>
          <p:cNvPr id="6" name="Flecha a la derecha con bandas 5">
            <a:extLst>
              <a:ext uri="{FF2B5EF4-FFF2-40B4-BE49-F238E27FC236}">
                <a16:creationId xmlns:a16="http://schemas.microsoft.com/office/drawing/2014/main" id="{134D38E8-0BF5-1347-91AE-B8086DF8F59A}"/>
              </a:ext>
            </a:extLst>
          </p:cNvPr>
          <p:cNvSpPr/>
          <p:nvPr/>
        </p:nvSpPr>
        <p:spPr bwMode="auto">
          <a:xfrm>
            <a:off x="4519508" y="4881846"/>
            <a:ext cx="1503950" cy="856972"/>
          </a:xfrm>
          <a:prstGeom prst="stripedRightArrow">
            <a:avLst/>
          </a:prstGeom>
          <a:solidFill>
            <a:srgbClr val="00224C"/>
          </a:solid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25000"/>
              </a:spcBef>
              <a:spcAft>
                <a:spcPct val="25000"/>
              </a:spcAft>
              <a:buClr>
                <a:schemeClr val="bg2"/>
              </a:buClr>
              <a:buSzPct val="100000"/>
              <a:buFont typeface="Wingdings" pitchFamily="2" charset="2"/>
              <a:buChar char=""/>
              <a:tabLst/>
            </a:pPr>
            <a:endParaRPr kumimoji="0" lang="es-CO" sz="1800" b="0" i="0" u="none" strike="noStrike" cap="none" normalizeH="0" baseline="0">
              <a:ln>
                <a:noFill/>
              </a:ln>
              <a:solidFill>
                <a:schemeClr val="tx1"/>
              </a:solidFill>
              <a:effectLst/>
              <a:latin typeface="Arial"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1ADE8C9-EE5C-874E-823D-669126E514A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210309" y="0"/>
            <a:ext cx="9981691" cy="6858000"/>
          </a:xfrm>
          <a:prstGeom prst="rect">
            <a:avLst/>
          </a:prstGeom>
        </p:spPr>
      </p:pic>
      <p:sp>
        <p:nvSpPr>
          <p:cNvPr id="20482" name="CuadroTexto 1"/>
          <p:cNvSpPr txBox="1">
            <a:spLocks noChangeArrowheads="1"/>
          </p:cNvSpPr>
          <p:nvPr/>
        </p:nvSpPr>
        <p:spPr bwMode="auto">
          <a:xfrm>
            <a:off x="407368" y="1988840"/>
            <a:ext cx="468052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algn="ctr" eaLnBrk="1" hangingPunct="1">
              <a:spcBef>
                <a:spcPct val="0"/>
              </a:spcBef>
              <a:buClrTx/>
              <a:buSzTx/>
              <a:buFontTx/>
              <a:buNone/>
            </a:pPr>
            <a:r>
              <a:rPr lang="es-ES" altLang="es-ES_tradnl" b="1" dirty="0">
                <a:solidFill>
                  <a:srgbClr val="00224C"/>
                </a:solidFill>
                <a:latin typeface="Candara" charset="0"/>
              </a:rPr>
              <a:t>“Una vida con sentido proporciona, a la larga, un sentimiento de satisfacción más profundo y duradero”.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B8C2E770-F7AE-CA4F-9DCB-EB61F33B17ED}"/>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91483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F5D7716-86F3-7D44-9B5A-4BBFD30EB1F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3662" y="-1"/>
            <a:ext cx="12205661" cy="6858001"/>
          </a:xfrm>
          <a:prstGeom prst="rect">
            <a:avLst/>
          </a:prstGeom>
        </p:spPr>
      </p:pic>
      <p:sp>
        <p:nvSpPr>
          <p:cNvPr id="5" name="CuadroTexto 4"/>
          <p:cNvSpPr txBox="1"/>
          <p:nvPr/>
        </p:nvSpPr>
        <p:spPr>
          <a:xfrm>
            <a:off x="6542892" y="4149080"/>
            <a:ext cx="5663951" cy="2492990"/>
          </a:xfrm>
          <a:prstGeom prst="rect">
            <a:avLst/>
          </a:prstGeom>
          <a:noFill/>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defRPr/>
            </a:pPr>
            <a:r>
              <a:rPr lang="es-CO" altLang="x-none" sz="2600" b="1" dirty="0">
                <a:solidFill>
                  <a:srgbClr val="00224C"/>
                </a:solidFill>
                <a:effectLst>
                  <a:outerShdw blurRad="38100" dist="38100" dir="2700000" algn="tl">
                    <a:srgbClr val="C0C0C0"/>
                  </a:outerShdw>
                </a:effectLst>
                <a:latin typeface="Candara" charset="0"/>
              </a:rPr>
              <a:t>El arte de cultivar una vida con sentido: la pertenencia y las relaciones con los demás, el propósito en la vida, un relato coherente sobre nosotros mismos y espacio para la trascendencia.</a:t>
            </a:r>
          </a:p>
        </p:txBody>
      </p:sp>
      <p:sp>
        <p:nvSpPr>
          <p:cNvPr id="7" name="2 CuadroTexto">
            <a:extLst>
              <a:ext uri="{FF2B5EF4-FFF2-40B4-BE49-F238E27FC236}">
                <a16:creationId xmlns:a16="http://schemas.microsoft.com/office/drawing/2014/main" id="{DFE5BCC4-597F-CF41-9834-B34E2BF63990}"/>
              </a:ext>
            </a:extLst>
          </p:cNvPr>
          <p:cNvSpPr txBox="1"/>
          <p:nvPr/>
        </p:nvSpPr>
        <p:spPr>
          <a:xfrm>
            <a:off x="4223792" y="4491586"/>
            <a:ext cx="763322" cy="769441"/>
          </a:xfrm>
          <a:prstGeom prst="rect">
            <a:avLst/>
          </a:prstGeom>
          <a:solidFill>
            <a:srgbClr val="00224C"/>
          </a:solidFill>
          <a:ln w="25400" cmpd="dbl">
            <a:noFill/>
          </a:ln>
        </p:spPr>
        <p:txBody>
          <a:bodyPr wrap="square">
            <a:spAutoFit/>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endParaRPr lang="es-CO" sz="4400" b="1" dirty="0">
              <a:solidFill>
                <a:srgbClr val="FAB506"/>
              </a:solidFill>
              <a:latin typeface="Candara" charset="0"/>
              <a:cs typeface="Arial" charset="0"/>
            </a:endParaRPr>
          </a:p>
        </p:txBody>
      </p:sp>
      <p:sp>
        <p:nvSpPr>
          <p:cNvPr id="8" name="Flecha a la derecha con bandas 7">
            <a:extLst>
              <a:ext uri="{FF2B5EF4-FFF2-40B4-BE49-F238E27FC236}">
                <a16:creationId xmlns:a16="http://schemas.microsoft.com/office/drawing/2014/main" id="{5C3BF3A7-7CFD-BF49-B9EC-ACAF4D880F65}"/>
              </a:ext>
            </a:extLst>
          </p:cNvPr>
          <p:cNvSpPr/>
          <p:nvPr/>
        </p:nvSpPr>
        <p:spPr bwMode="auto">
          <a:xfrm>
            <a:off x="4911202" y="3611085"/>
            <a:ext cx="1503950" cy="856972"/>
          </a:xfrm>
          <a:prstGeom prst="stripedRightArrow">
            <a:avLst/>
          </a:prstGeom>
          <a:solidFill>
            <a:srgbClr val="FAB506"/>
          </a:solid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25000"/>
              </a:spcBef>
              <a:spcAft>
                <a:spcPct val="25000"/>
              </a:spcAft>
              <a:buClr>
                <a:schemeClr val="bg2"/>
              </a:buClr>
              <a:buSzPct val="100000"/>
              <a:buFont typeface="Wingdings" pitchFamily="2" charset="2"/>
              <a:buChar char=""/>
              <a:tabLst/>
            </a:pPr>
            <a:endParaRPr kumimoji="0" lang="es-CO" sz="1800" b="0" i="0" u="none" strike="noStrike" cap="none" normalizeH="0" baseline="0">
              <a:ln>
                <a:noFill/>
              </a:ln>
              <a:solidFill>
                <a:schemeClr val="tx1"/>
              </a:solidFill>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E3F6FE1-8230-C74C-921E-3E5E4E2DA5D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75812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6DB10BE-BD53-3044-80FA-328CA751608F}"/>
              </a:ext>
            </a:extLst>
          </p:cNvPr>
          <p:cNvSpPr/>
          <p:nvPr/>
        </p:nvSpPr>
        <p:spPr bwMode="auto">
          <a:xfrm>
            <a:off x="0" y="0"/>
            <a:ext cx="12192000" cy="6858000"/>
          </a:xfrm>
          <a:prstGeom prst="rect">
            <a:avLst/>
          </a:prstGeom>
          <a:solidFill>
            <a:srgbClr val="EFEFEF"/>
          </a:solidFill>
          <a:ln w="9525" cap="flat" cmpd="sng" algn="ctr">
            <a:solidFill>
              <a:srgbClr val="CC66FF"/>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25000"/>
              </a:spcBef>
              <a:spcAft>
                <a:spcPct val="25000"/>
              </a:spcAft>
              <a:buClr>
                <a:schemeClr val="bg2"/>
              </a:buClr>
              <a:buSzPct val="100000"/>
              <a:buFont typeface="Wingdings" pitchFamily="2" charset="2"/>
              <a:buChar char=""/>
              <a:tabLst/>
            </a:pPr>
            <a:endParaRPr kumimoji="0" lang="es-CO" sz="1800" b="0" i="0" u="none" strike="noStrike" cap="none" normalizeH="0" baseline="0">
              <a:ln>
                <a:noFill/>
              </a:ln>
              <a:solidFill>
                <a:schemeClr val="tx1"/>
              </a:solidFill>
              <a:effectLst/>
              <a:latin typeface="Arial" charset="0"/>
            </a:endParaRPr>
          </a:p>
        </p:txBody>
      </p:sp>
      <p:pic>
        <p:nvPicPr>
          <p:cNvPr id="4" name="Imagen 3">
            <a:extLst>
              <a:ext uri="{FF2B5EF4-FFF2-40B4-BE49-F238E27FC236}">
                <a16:creationId xmlns:a16="http://schemas.microsoft.com/office/drawing/2014/main" id="{FAD17802-4F05-9149-A521-C63275BB128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2733376" y="548680"/>
            <a:ext cx="9458624" cy="6309320"/>
          </a:xfrm>
          <a:prstGeom prst="rect">
            <a:avLst/>
          </a:prstGeom>
          <a:solidFill>
            <a:srgbClr val="F0F0F0"/>
          </a:solidFill>
          <a:ln>
            <a:noFill/>
          </a:ln>
        </p:spPr>
      </p:pic>
      <p:sp>
        <p:nvSpPr>
          <p:cNvPr id="2" name="CuadroTexto 1"/>
          <p:cNvSpPr txBox="1"/>
          <p:nvPr/>
        </p:nvSpPr>
        <p:spPr>
          <a:xfrm>
            <a:off x="263352" y="2723192"/>
            <a:ext cx="3736198" cy="3139321"/>
          </a:xfrm>
          <a:prstGeom prst="rect">
            <a:avLst/>
          </a:prstGeom>
          <a:noFill/>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just" eaLnBrk="1" hangingPunct="1">
              <a:defRPr/>
            </a:pPr>
            <a:r>
              <a:rPr lang="es-ES" altLang="x-none" sz="2200" dirty="0">
                <a:solidFill>
                  <a:srgbClr val="00224C"/>
                </a:solidFill>
                <a:latin typeface="Candara" charset="0"/>
              </a:rPr>
              <a:t> </a:t>
            </a:r>
          </a:p>
          <a:p>
            <a:pPr algn="just" eaLnBrk="1" hangingPunct="1">
              <a:defRPr/>
            </a:pPr>
            <a:r>
              <a:rPr lang="es-ES" altLang="x-none" sz="2200" dirty="0">
                <a:solidFill>
                  <a:srgbClr val="00224C"/>
                </a:solidFill>
                <a:latin typeface="Candara" charset="0"/>
              </a:rPr>
              <a:t>La pertenencia tiene que ver con el tipo de relaciones que tenemos. Es una relación en la que te sientes valorado por ser quien eres, de manera intrínseca, y en la que valoras a la otra persona por quien es en esencia. </a:t>
            </a:r>
          </a:p>
        </p:txBody>
      </p:sp>
      <p:sp>
        <p:nvSpPr>
          <p:cNvPr id="7" name="2 CuadroTexto">
            <a:extLst>
              <a:ext uri="{FF2B5EF4-FFF2-40B4-BE49-F238E27FC236}">
                <a16:creationId xmlns:a16="http://schemas.microsoft.com/office/drawing/2014/main" id="{B777C8AE-1111-C74E-B83F-58924B926B53}"/>
              </a:ext>
            </a:extLst>
          </p:cNvPr>
          <p:cNvSpPr txBox="1"/>
          <p:nvPr/>
        </p:nvSpPr>
        <p:spPr>
          <a:xfrm>
            <a:off x="329335" y="1384247"/>
            <a:ext cx="3240360" cy="584775"/>
          </a:xfrm>
          <a:prstGeom prst="rect">
            <a:avLst/>
          </a:prstGeom>
          <a:solidFill>
            <a:srgbClr val="00224C"/>
          </a:solidFill>
          <a:ln w="25400" cmpd="dbl">
            <a:noFill/>
          </a:ln>
        </p:spPr>
        <p:txBody>
          <a:bodyPr wrap="square">
            <a:spAutoFit/>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s-CO" sz="3200" b="1" dirty="0">
                <a:solidFill>
                  <a:srgbClr val="FAB506"/>
                </a:solidFill>
                <a:latin typeface="Candara" charset="0"/>
                <a:cs typeface="Arial" charset="0"/>
              </a:rPr>
              <a:t>LA PERTENENCIA</a:t>
            </a:r>
          </a:p>
        </p:txBody>
      </p:sp>
      <p:sp>
        <p:nvSpPr>
          <p:cNvPr id="8" name="Flecha a la derecha con bandas 7">
            <a:extLst>
              <a:ext uri="{FF2B5EF4-FFF2-40B4-BE49-F238E27FC236}">
                <a16:creationId xmlns:a16="http://schemas.microsoft.com/office/drawing/2014/main" id="{92C07B10-171C-8348-9160-29B2AB93E75D}"/>
              </a:ext>
            </a:extLst>
          </p:cNvPr>
          <p:cNvSpPr/>
          <p:nvPr/>
        </p:nvSpPr>
        <p:spPr bwMode="auto">
          <a:xfrm>
            <a:off x="2927648" y="1888000"/>
            <a:ext cx="1503950" cy="856972"/>
          </a:xfrm>
          <a:prstGeom prst="stripedRightArrow">
            <a:avLst/>
          </a:prstGeom>
          <a:solidFill>
            <a:srgbClr val="FAB506"/>
          </a:solid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25000"/>
              </a:spcBef>
              <a:spcAft>
                <a:spcPct val="25000"/>
              </a:spcAft>
              <a:buClr>
                <a:schemeClr val="bg2"/>
              </a:buClr>
              <a:buSzPct val="100000"/>
              <a:buFont typeface="Wingdings" pitchFamily="2" charset="2"/>
              <a:buChar char=""/>
              <a:tabLst/>
            </a:pPr>
            <a:endParaRPr kumimoji="0" lang="es-CO" sz="1800" b="0" i="0" u="none" strike="noStrike" cap="none" normalizeH="0" baseline="0">
              <a:ln>
                <a:noFill/>
              </a:ln>
              <a:solidFill>
                <a:schemeClr val="tx1"/>
              </a:solidFill>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5831A42F-7333-264A-B842-3896A56DD57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flipH="1">
            <a:off x="-1" y="-13824"/>
            <a:ext cx="1892883" cy="6858000"/>
          </a:xfrm>
          <a:prstGeom prst="rect">
            <a:avLst/>
          </a:prstGeom>
        </p:spPr>
      </p:pic>
      <p:pic>
        <p:nvPicPr>
          <p:cNvPr id="4" name="Imagen 3">
            <a:extLst>
              <a:ext uri="{FF2B5EF4-FFF2-40B4-BE49-F238E27FC236}">
                <a16:creationId xmlns:a16="http://schemas.microsoft.com/office/drawing/2014/main" id="{7040F203-50A5-5F4E-9800-3BD82E4C5ED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92883" y="0"/>
            <a:ext cx="10299117" cy="6858000"/>
          </a:xfrm>
          <a:prstGeom prst="rect">
            <a:avLst/>
          </a:prstGeom>
        </p:spPr>
      </p:pic>
      <p:sp>
        <p:nvSpPr>
          <p:cNvPr id="2" name="CuadroTexto 1"/>
          <p:cNvSpPr txBox="1"/>
          <p:nvPr/>
        </p:nvSpPr>
        <p:spPr>
          <a:xfrm>
            <a:off x="783407" y="3573016"/>
            <a:ext cx="3722901" cy="1948492"/>
          </a:xfrm>
          <a:prstGeom prst="rect">
            <a:avLst/>
          </a:prstGeom>
          <a:noFill/>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just" eaLnBrk="1" hangingPunct="1">
              <a:defRPr/>
            </a:pPr>
            <a:r>
              <a:rPr lang="es-ES" altLang="x-none" sz="2000" dirty="0">
                <a:solidFill>
                  <a:srgbClr val="00224C"/>
                </a:solidFill>
                <a:latin typeface="Candara" charset="0"/>
              </a:rPr>
              <a:t>La pertenencia no tiene por qué formar parte de una relación desde el principio. Es algo que se puede cultivar con la otra persona en los momentos de interacción con ella.</a:t>
            </a:r>
          </a:p>
        </p:txBody>
      </p:sp>
      <p:sp>
        <p:nvSpPr>
          <p:cNvPr id="7" name="2 CuadroTexto">
            <a:extLst>
              <a:ext uri="{FF2B5EF4-FFF2-40B4-BE49-F238E27FC236}">
                <a16:creationId xmlns:a16="http://schemas.microsoft.com/office/drawing/2014/main" id="{121ADF71-2822-1E49-909C-F6D1E809A78B}"/>
              </a:ext>
            </a:extLst>
          </p:cNvPr>
          <p:cNvSpPr txBox="1"/>
          <p:nvPr/>
        </p:nvSpPr>
        <p:spPr>
          <a:xfrm>
            <a:off x="702134" y="1976017"/>
            <a:ext cx="654798" cy="584775"/>
          </a:xfrm>
          <a:prstGeom prst="rect">
            <a:avLst/>
          </a:prstGeom>
          <a:solidFill>
            <a:srgbClr val="00224C"/>
          </a:solidFill>
          <a:ln w="25400" cmpd="dbl">
            <a:noFill/>
          </a:ln>
        </p:spPr>
        <p:txBody>
          <a:bodyPr wrap="square">
            <a:spAutoFit/>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endParaRPr lang="es-CO" sz="3200" b="1" dirty="0">
              <a:solidFill>
                <a:srgbClr val="FAB506"/>
              </a:solidFill>
              <a:latin typeface="Candara" charset="0"/>
              <a:cs typeface="Arial" charset="0"/>
            </a:endParaRPr>
          </a:p>
        </p:txBody>
      </p:sp>
      <p:sp>
        <p:nvSpPr>
          <p:cNvPr id="8" name="Flecha a la derecha con bandas 7">
            <a:extLst>
              <a:ext uri="{FF2B5EF4-FFF2-40B4-BE49-F238E27FC236}">
                <a16:creationId xmlns:a16="http://schemas.microsoft.com/office/drawing/2014/main" id="{81D1B1A7-4E8D-2049-A232-C7ADFB56A5C8}"/>
              </a:ext>
            </a:extLst>
          </p:cNvPr>
          <p:cNvSpPr/>
          <p:nvPr/>
        </p:nvSpPr>
        <p:spPr bwMode="auto">
          <a:xfrm>
            <a:off x="1140908" y="2558204"/>
            <a:ext cx="1503950" cy="856972"/>
          </a:xfrm>
          <a:prstGeom prst="stripedRightArrow">
            <a:avLst/>
          </a:prstGeom>
          <a:solidFill>
            <a:srgbClr val="FAB506"/>
          </a:solid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25000"/>
              </a:spcBef>
              <a:spcAft>
                <a:spcPct val="25000"/>
              </a:spcAft>
              <a:buClr>
                <a:schemeClr val="bg2"/>
              </a:buClr>
              <a:buSzPct val="100000"/>
              <a:buFont typeface="Wingdings" pitchFamily="2" charset="2"/>
              <a:buChar char=""/>
              <a:tabLst/>
            </a:pPr>
            <a:endParaRPr kumimoji="0" lang="es-CO" sz="1800" b="0" i="0" u="none" strike="noStrike" cap="none" normalizeH="0" baseline="0">
              <a:ln>
                <a:noFill/>
              </a:ln>
              <a:solidFill>
                <a:schemeClr val="tx1"/>
              </a:solidFill>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88FFB918-35EA-1A41-9DF1-D1043C16A58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flipH="1">
            <a:off x="0" y="0"/>
            <a:ext cx="1905000" cy="6858000"/>
          </a:xfrm>
          <a:prstGeom prst="rect">
            <a:avLst/>
          </a:prstGeom>
        </p:spPr>
      </p:pic>
      <p:pic>
        <p:nvPicPr>
          <p:cNvPr id="4" name="Imagen 3">
            <a:extLst>
              <a:ext uri="{FF2B5EF4-FFF2-40B4-BE49-F238E27FC236}">
                <a16:creationId xmlns:a16="http://schemas.microsoft.com/office/drawing/2014/main" id="{0E729FB1-3B5D-DB4B-88BC-26DD756A02B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05000" y="0"/>
            <a:ext cx="10287000" cy="6858000"/>
          </a:xfrm>
          <a:prstGeom prst="rect">
            <a:avLst/>
          </a:prstGeom>
        </p:spPr>
      </p:pic>
      <p:sp>
        <p:nvSpPr>
          <p:cNvPr id="2" name="CuadroTexto 1"/>
          <p:cNvSpPr txBox="1"/>
          <p:nvPr/>
        </p:nvSpPr>
        <p:spPr>
          <a:xfrm>
            <a:off x="695400" y="3176938"/>
            <a:ext cx="5113262" cy="1785104"/>
          </a:xfrm>
          <a:prstGeom prst="rect">
            <a:avLst/>
          </a:prstGeom>
          <a:noFill/>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just" eaLnBrk="1" hangingPunct="1">
              <a:defRPr/>
            </a:pPr>
            <a:r>
              <a:rPr lang="es-ES" altLang="x-none" sz="2200" dirty="0">
                <a:solidFill>
                  <a:srgbClr val="00224C"/>
                </a:solidFill>
                <a:latin typeface="Candara" charset="0"/>
              </a:rPr>
              <a:t>Propósito y sentido son palabras que a menudo pueden intercambiarse. El propósito es un componente del sentido, es la parte del sentido que nos guía hacia el futuro.</a:t>
            </a:r>
          </a:p>
        </p:txBody>
      </p:sp>
      <p:sp>
        <p:nvSpPr>
          <p:cNvPr id="7" name="2 CuadroTexto">
            <a:extLst>
              <a:ext uri="{FF2B5EF4-FFF2-40B4-BE49-F238E27FC236}">
                <a16:creationId xmlns:a16="http://schemas.microsoft.com/office/drawing/2014/main" id="{B777C8AE-1111-C74E-B83F-58924B926B53}"/>
              </a:ext>
            </a:extLst>
          </p:cNvPr>
          <p:cNvSpPr txBox="1"/>
          <p:nvPr/>
        </p:nvSpPr>
        <p:spPr>
          <a:xfrm>
            <a:off x="119336" y="1357350"/>
            <a:ext cx="3240360" cy="584775"/>
          </a:xfrm>
          <a:prstGeom prst="rect">
            <a:avLst/>
          </a:prstGeom>
          <a:solidFill>
            <a:srgbClr val="00224C"/>
          </a:solidFill>
          <a:ln w="25400" cmpd="dbl">
            <a:noFill/>
          </a:ln>
        </p:spPr>
        <p:txBody>
          <a:bodyPr wrap="square">
            <a:spAutoFit/>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s-CO" sz="3200" b="1" dirty="0">
                <a:solidFill>
                  <a:srgbClr val="FAB506"/>
                </a:solidFill>
                <a:latin typeface="Candara" charset="0"/>
                <a:cs typeface="Arial" charset="0"/>
              </a:rPr>
              <a:t>PROPOSITO:</a:t>
            </a:r>
          </a:p>
        </p:txBody>
      </p:sp>
      <p:sp>
        <p:nvSpPr>
          <p:cNvPr id="8" name="Flecha a la derecha con bandas 7">
            <a:extLst>
              <a:ext uri="{FF2B5EF4-FFF2-40B4-BE49-F238E27FC236}">
                <a16:creationId xmlns:a16="http://schemas.microsoft.com/office/drawing/2014/main" id="{92C07B10-171C-8348-9160-29B2AB93E75D}"/>
              </a:ext>
            </a:extLst>
          </p:cNvPr>
          <p:cNvSpPr/>
          <p:nvPr/>
        </p:nvSpPr>
        <p:spPr bwMode="auto">
          <a:xfrm>
            <a:off x="2927648" y="1888000"/>
            <a:ext cx="1503950" cy="856972"/>
          </a:xfrm>
          <a:prstGeom prst="stripedRightArrow">
            <a:avLst/>
          </a:prstGeom>
          <a:solidFill>
            <a:srgbClr val="FAB506"/>
          </a:solid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25000"/>
              </a:spcBef>
              <a:spcAft>
                <a:spcPct val="25000"/>
              </a:spcAft>
              <a:buClr>
                <a:schemeClr val="bg2"/>
              </a:buClr>
              <a:buSzPct val="100000"/>
              <a:buFont typeface="Wingdings" pitchFamily="2" charset="2"/>
              <a:buChar char=""/>
              <a:tabLst/>
            </a:pPr>
            <a:endParaRPr kumimoji="0" lang="es-CO"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123345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36E64FD-A2FE-0D4D-B527-7763718BFF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92"/>
          <a:stretch/>
        </p:blipFill>
        <p:spPr>
          <a:xfrm>
            <a:off x="11150" y="0"/>
            <a:ext cx="12180850" cy="6858000"/>
          </a:xfrm>
          <a:prstGeom prst="rect">
            <a:avLst/>
          </a:prstGeom>
        </p:spPr>
      </p:pic>
      <p:sp>
        <p:nvSpPr>
          <p:cNvPr id="2" name="CuadroTexto 1"/>
          <p:cNvSpPr txBox="1"/>
          <p:nvPr/>
        </p:nvSpPr>
        <p:spPr>
          <a:xfrm>
            <a:off x="4908932" y="502909"/>
            <a:ext cx="6334498" cy="1323439"/>
          </a:xfrm>
          <a:prstGeom prst="rect">
            <a:avLst/>
          </a:prstGeom>
          <a:noFill/>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just" eaLnBrk="1" hangingPunct="1">
              <a:defRPr/>
            </a:pPr>
            <a:r>
              <a:rPr lang="es-CO" altLang="x-none" sz="2000" b="1" dirty="0">
                <a:solidFill>
                  <a:schemeClr val="bg1"/>
                </a:solidFill>
                <a:latin typeface="Candara" charset="0"/>
              </a:rPr>
              <a:t>Los psicólogos definen el propósito como un objetivo o un principio que orienta nuestra vida y que implica que aportemos algo a los demás. Puede ser una aportación de todo tipo. </a:t>
            </a:r>
          </a:p>
        </p:txBody>
      </p:sp>
      <p:sp>
        <p:nvSpPr>
          <p:cNvPr id="7" name="2 CuadroTexto">
            <a:extLst>
              <a:ext uri="{FF2B5EF4-FFF2-40B4-BE49-F238E27FC236}">
                <a16:creationId xmlns:a16="http://schemas.microsoft.com/office/drawing/2014/main" id="{AF7B56C1-BAA6-5044-BD49-1C407063D314}"/>
              </a:ext>
            </a:extLst>
          </p:cNvPr>
          <p:cNvSpPr txBox="1"/>
          <p:nvPr/>
        </p:nvSpPr>
        <p:spPr>
          <a:xfrm>
            <a:off x="1991544" y="620688"/>
            <a:ext cx="855768" cy="769441"/>
          </a:xfrm>
          <a:prstGeom prst="rect">
            <a:avLst/>
          </a:prstGeom>
          <a:solidFill>
            <a:srgbClr val="00224C"/>
          </a:solidFill>
          <a:ln w="25400" cmpd="dbl">
            <a:noFill/>
          </a:ln>
        </p:spPr>
        <p:txBody>
          <a:bodyPr wrap="square">
            <a:spAutoFit/>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endParaRPr lang="es-CO" sz="4400" b="1" dirty="0">
              <a:solidFill>
                <a:srgbClr val="FAB506"/>
              </a:solidFill>
              <a:latin typeface="Candara" charset="0"/>
              <a:cs typeface="Arial" charset="0"/>
            </a:endParaRPr>
          </a:p>
        </p:txBody>
      </p:sp>
      <p:sp>
        <p:nvSpPr>
          <p:cNvPr id="8" name="Flecha a la derecha con bandas 7">
            <a:extLst>
              <a:ext uri="{FF2B5EF4-FFF2-40B4-BE49-F238E27FC236}">
                <a16:creationId xmlns:a16="http://schemas.microsoft.com/office/drawing/2014/main" id="{F9750D83-488A-1D41-8710-A4BAD889FAC5}"/>
              </a:ext>
            </a:extLst>
          </p:cNvPr>
          <p:cNvSpPr/>
          <p:nvPr/>
        </p:nvSpPr>
        <p:spPr bwMode="auto">
          <a:xfrm>
            <a:off x="2495600" y="1230987"/>
            <a:ext cx="1503950" cy="856972"/>
          </a:xfrm>
          <a:prstGeom prst="stripedRightArrow">
            <a:avLst/>
          </a:prstGeom>
          <a:solidFill>
            <a:srgbClr val="FAB506"/>
          </a:solid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25000"/>
              </a:spcBef>
              <a:spcAft>
                <a:spcPct val="25000"/>
              </a:spcAft>
              <a:buClr>
                <a:schemeClr val="bg2"/>
              </a:buClr>
              <a:buSzPct val="100000"/>
              <a:buFont typeface="Wingdings" pitchFamily="2" charset="2"/>
              <a:buChar char=""/>
              <a:tabLst/>
            </a:pPr>
            <a:endParaRPr kumimoji="0" lang="es-CO" sz="1800" b="0" i="0" u="none" strike="noStrike" cap="none" normalizeH="0" baseline="0">
              <a:ln>
                <a:noFill/>
              </a:ln>
              <a:solidFill>
                <a:schemeClr val="tx1"/>
              </a:solidFill>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DED5C30-3AB4-B446-BFE2-81644C8125E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
          <a:stretch/>
        </p:blipFill>
        <p:spPr>
          <a:xfrm>
            <a:off x="-102" y="-1"/>
            <a:ext cx="12192102" cy="6868493"/>
          </a:xfrm>
          <a:prstGeom prst="rect">
            <a:avLst/>
          </a:prstGeom>
        </p:spPr>
      </p:pic>
      <p:sp>
        <p:nvSpPr>
          <p:cNvPr id="2" name="CuadroTexto 1"/>
          <p:cNvSpPr txBox="1"/>
          <p:nvPr/>
        </p:nvSpPr>
        <p:spPr>
          <a:xfrm>
            <a:off x="7627723" y="404664"/>
            <a:ext cx="4392488" cy="1323439"/>
          </a:xfrm>
          <a:prstGeom prst="rect">
            <a:avLst/>
          </a:prstGeom>
          <a:noFill/>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just" eaLnBrk="1" hangingPunct="1">
              <a:defRPr/>
            </a:pPr>
            <a:r>
              <a:rPr lang="es-ES" altLang="x-none" sz="2000" b="1" dirty="0">
                <a:solidFill>
                  <a:srgbClr val="00224C"/>
                </a:solidFill>
                <a:latin typeface="Candara" charset="0"/>
              </a:rPr>
              <a:t>Ser capaz de conectar lo que se hace con una visión mucho más global. Eso es una parte muy importante del propósito. </a:t>
            </a:r>
          </a:p>
        </p:txBody>
      </p:sp>
      <p:sp>
        <p:nvSpPr>
          <p:cNvPr id="7" name="2 CuadroTexto">
            <a:extLst>
              <a:ext uri="{FF2B5EF4-FFF2-40B4-BE49-F238E27FC236}">
                <a16:creationId xmlns:a16="http://schemas.microsoft.com/office/drawing/2014/main" id="{121ADF71-2822-1E49-909C-F6D1E809A78B}"/>
              </a:ext>
            </a:extLst>
          </p:cNvPr>
          <p:cNvSpPr txBox="1"/>
          <p:nvPr/>
        </p:nvSpPr>
        <p:spPr>
          <a:xfrm>
            <a:off x="5624585" y="2585075"/>
            <a:ext cx="654798" cy="584775"/>
          </a:xfrm>
          <a:prstGeom prst="rect">
            <a:avLst/>
          </a:prstGeom>
          <a:solidFill>
            <a:srgbClr val="00224C"/>
          </a:solidFill>
          <a:ln w="25400" cmpd="dbl">
            <a:noFill/>
          </a:ln>
        </p:spPr>
        <p:txBody>
          <a:bodyPr wrap="square">
            <a:spAutoFit/>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endParaRPr lang="es-CO" sz="3200" b="1" dirty="0">
              <a:solidFill>
                <a:srgbClr val="FAB506"/>
              </a:solidFill>
              <a:latin typeface="Candara" charset="0"/>
              <a:cs typeface="Arial" charset="0"/>
            </a:endParaRPr>
          </a:p>
        </p:txBody>
      </p:sp>
      <p:sp>
        <p:nvSpPr>
          <p:cNvPr id="8" name="Flecha a la derecha con bandas 7">
            <a:extLst>
              <a:ext uri="{FF2B5EF4-FFF2-40B4-BE49-F238E27FC236}">
                <a16:creationId xmlns:a16="http://schemas.microsoft.com/office/drawing/2014/main" id="{81D1B1A7-4E8D-2049-A232-C7ADFB56A5C8}"/>
              </a:ext>
            </a:extLst>
          </p:cNvPr>
          <p:cNvSpPr/>
          <p:nvPr/>
        </p:nvSpPr>
        <p:spPr bwMode="auto">
          <a:xfrm>
            <a:off x="5951984" y="1728103"/>
            <a:ext cx="1503950" cy="856972"/>
          </a:xfrm>
          <a:prstGeom prst="stripedRightArrow">
            <a:avLst/>
          </a:prstGeom>
          <a:solidFill>
            <a:srgbClr val="FAB506"/>
          </a:solid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25000"/>
              </a:spcBef>
              <a:spcAft>
                <a:spcPct val="25000"/>
              </a:spcAft>
              <a:buClr>
                <a:schemeClr val="bg2"/>
              </a:buClr>
              <a:buSzPct val="100000"/>
              <a:buFont typeface="Wingdings" pitchFamily="2" charset="2"/>
              <a:buChar char=""/>
              <a:tabLst/>
            </a:pPr>
            <a:endParaRPr kumimoji="0" lang="es-CO"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3237183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BA63D96-F740-2A47-A2EE-D43608819EE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flipH="1">
            <a:off x="0" y="0"/>
            <a:ext cx="12192000" cy="6858000"/>
          </a:xfrm>
          <a:prstGeom prst="rect">
            <a:avLst/>
          </a:prstGeom>
        </p:spPr>
      </p:pic>
      <p:sp>
        <p:nvSpPr>
          <p:cNvPr id="2" name="CuadroTexto 1"/>
          <p:cNvSpPr txBox="1"/>
          <p:nvPr/>
        </p:nvSpPr>
        <p:spPr>
          <a:xfrm>
            <a:off x="629799" y="186931"/>
            <a:ext cx="5113262" cy="2123658"/>
          </a:xfrm>
          <a:prstGeom prst="rect">
            <a:avLst/>
          </a:prstGeom>
          <a:noFill/>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just" eaLnBrk="1" hangingPunct="1">
              <a:defRPr/>
            </a:pPr>
            <a:r>
              <a:rPr lang="es-ES" altLang="x-none" sz="2200" dirty="0">
                <a:solidFill>
                  <a:srgbClr val="00224C"/>
                </a:solidFill>
                <a:latin typeface="Candara" charset="0"/>
              </a:rPr>
              <a:t> </a:t>
            </a:r>
          </a:p>
          <a:p>
            <a:pPr algn="just" eaLnBrk="1" hangingPunct="1">
              <a:defRPr/>
            </a:pPr>
            <a:r>
              <a:rPr lang="es-ES" altLang="x-none" sz="2200" dirty="0">
                <a:solidFill>
                  <a:srgbClr val="00224C"/>
                </a:solidFill>
                <a:latin typeface="Candara" charset="0"/>
              </a:rPr>
              <a:t>Las experiencias trascendentes son momentos en los que te sientes por encima de los ajetreos cotidianos de la vida y sientes que estás conectado a algo mucho más grande que tú. </a:t>
            </a:r>
          </a:p>
        </p:txBody>
      </p:sp>
      <p:sp>
        <p:nvSpPr>
          <p:cNvPr id="7" name="2 CuadroTexto">
            <a:extLst>
              <a:ext uri="{FF2B5EF4-FFF2-40B4-BE49-F238E27FC236}">
                <a16:creationId xmlns:a16="http://schemas.microsoft.com/office/drawing/2014/main" id="{B777C8AE-1111-C74E-B83F-58924B926B53}"/>
              </a:ext>
            </a:extLst>
          </p:cNvPr>
          <p:cNvSpPr txBox="1"/>
          <p:nvPr/>
        </p:nvSpPr>
        <p:spPr>
          <a:xfrm>
            <a:off x="263352" y="2797510"/>
            <a:ext cx="4248472" cy="584775"/>
          </a:xfrm>
          <a:prstGeom prst="rect">
            <a:avLst/>
          </a:prstGeom>
          <a:solidFill>
            <a:srgbClr val="00224C"/>
          </a:solidFill>
          <a:ln w="25400" cmpd="dbl">
            <a:noFill/>
          </a:ln>
        </p:spPr>
        <p:txBody>
          <a:bodyPr wrap="square">
            <a:spAutoFit/>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s-CO" sz="3200" b="1" dirty="0">
                <a:solidFill>
                  <a:srgbClr val="FAB506"/>
                </a:solidFill>
                <a:latin typeface="Candara" charset="0"/>
                <a:cs typeface="Arial" charset="0"/>
              </a:rPr>
              <a:t>LA TRASCENDENCIA: </a:t>
            </a:r>
          </a:p>
        </p:txBody>
      </p:sp>
      <p:sp>
        <p:nvSpPr>
          <p:cNvPr id="8" name="Flecha a la derecha con bandas 7">
            <a:extLst>
              <a:ext uri="{FF2B5EF4-FFF2-40B4-BE49-F238E27FC236}">
                <a16:creationId xmlns:a16="http://schemas.microsoft.com/office/drawing/2014/main" id="{92C07B10-171C-8348-9160-29B2AB93E75D}"/>
              </a:ext>
            </a:extLst>
          </p:cNvPr>
          <p:cNvSpPr/>
          <p:nvPr/>
        </p:nvSpPr>
        <p:spPr bwMode="auto">
          <a:xfrm>
            <a:off x="3863752" y="3284984"/>
            <a:ext cx="1503950" cy="856972"/>
          </a:xfrm>
          <a:prstGeom prst="stripedRightArrow">
            <a:avLst/>
          </a:prstGeom>
          <a:solidFill>
            <a:srgbClr val="FAB506"/>
          </a:solid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25000"/>
              </a:spcBef>
              <a:spcAft>
                <a:spcPct val="25000"/>
              </a:spcAft>
              <a:buClr>
                <a:schemeClr val="bg2"/>
              </a:buClr>
              <a:buSzPct val="100000"/>
              <a:buFont typeface="Wingdings" pitchFamily="2" charset="2"/>
              <a:buChar char=""/>
              <a:tabLst/>
            </a:pPr>
            <a:endParaRPr kumimoji="0" lang="es-CO"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867731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E9FB7E3-BC37-F645-A448-0FE266475DB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05000" y="0"/>
            <a:ext cx="10287000" cy="6858000"/>
          </a:xfrm>
          <a:prstGeom prst="rect">
            <a:avLst/>
          </a:prstGeom>
        </p:spPr>
      </p:pic>
      <p:pic>
        <p:nvPicPr>
          <p:cNvPr id="5" name="Imagen 4">
            <a:extLst>
              <a:ext uri="{FF2B5EF4-FFF2-40B4-BE49-F238E27FC236}">
                <a16:creationId xmlns:a16="http://schemas.microsoft.com/office/drawing/2014/main" id="{F5369201-039D-CB47-9FC7-B156B10FEF2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0" y="0"/>
            <a:ext cx="1905000" cy="6858000"/>
          </a:xfrm>
          <a:prstGeom prst="rect">
            <a:avLst/>
          </a:prstGeom>
        </p:spPr>
      </p:pic>
      <p:sp>
        <p:nvSpPr>
          <p:cNvPr id="20482" name="CuadroTexto 1"/>
          <p:cNvSpPr txBox="1">
            <a:spLocks noChangeArrowheads="1"/>
          </p:cNvSpPr>
          <p:nvPr/>
        </p:nvSpPr>
        <p:spPr bwMode="auto">
          <a:xfrm>
            <a:off x="379610" y="2564904"/>
            <a:ext cx="4420246"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algn="ctr" eaLnBrk="1" hangingPunct="1">
              <a:spcBef>
                <a:spcPct val="0"/>
              </a:spcBef>
              <a:buClrTx/>
              <a:buSzTx/>
              <a:buFontTx/>
              <a:buNone/>
            </a:pPr>
            <a:r>
              <a:rPr lang="es-ES" altLang="es-ES_tradnl" sz="2400" b="1" dirty="0">
                <a:solidFill>
                  <a:srgbClr val="00224C"/>
                </a:solidFill>
                <a:latin typeface="Candara" charset="0"/>
              </a:rPr>
              <a:t>Maneras que tenemos de disminuir la importancia de nuestra individualidad y sentir que estamos conectados a algo mucho más grande que nosotros mismos. </a:t>
            </a:r>
          </a:p>
        </p:txBody>
      </p:sp>
    </p:spTree>
    <p:extLst>
      <p:ext uri="{BB962C8B-B14F-4D97-AF65-F5344CB8AC3E}">
        <p14:creationId xmlns:p14="http://schemas.microsoft.com/office/powerpoint/2010/main" val="1712283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479F5C36-AB26-BA4F-BF61-E2AC5F3DEDB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624347" y="0"/>
            <a:ext cx="2567653" cy="6858000"/>
          </a:xfrm>
          <a:prstGeom prst="rect">
            <a:avLst/>
          </a:prstGeom>
        </p:spPr>
      </p:pic>
      <p:pic>
        <p:nvPicPr>
          <p:cNvPr id="4" name="Imagen 3">
            <a:extLst>
              <a:ext uri="{FF2B5EF4-FFF2-40B4-BE49-F238E27FC236}">
                <a16:creationId xmlns:a16="http://schemas.microsoft.com/office/drawing/2014/main" id="{25A52E25-C8F6-E740-A832-3D0B17010D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0" y="0"/>
            <a:ext cx="9633072" cy="6858000"/>
          </a:xfrm>
          <a:prstGeom prst="rect">
            <a:avLst/>
          </a:prstGeom>
        </p:spPr>
      </p:pic>
      <p:sp>
        <p:nvSpPr>
          <p:cNvPr id="2" name="CuadroTexto 1"/>
          <p:cNvSpPr txBox="1"/>
          <p:nvPr/>
        </p:nvSpPr>
        <p:spPr>
          <a:xfrm>
            <a:off x="5663952" y="3124037"/>
            <a:ext cx="5879685" cy="1323439"/>
          </a:xfrm>
          <a:prstGeom prst="rect">
            <a:avLst/>
          </a:prstGeom>
          <a:noFill/>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just" eaLnBrk="1" hangingPunct="1">
              <a:defRPr/>
            </a:pPr>
            <a:r>
              <a:rPr lang="es-ES" altLang="x-none" sz="2000" b="1" dirty="0">
                <a:solidFill>
                  <a:srgbClr val="00224C"/>
                </a:solidFill>
                <a:latin typeface="Candara" charset="0"/>
              </a:rPr>
              <a:t>Hay algo en ese tipo de experiencias que reorganiza la manera en que pensamos en el mundo y nos empuja a actuar de modos que aportan más sentido. </a:t>
            </a:r>
          </a:p>
        </p:txBody>
      </p:sp>
      <p:sp>
        <p:nvSpPr>
          <p:cNvPr id="7" name="2 CuadroTexto">
            <a:extLst>
              <a:ext uri="{FF2B5EF4-FFF2-40B4-BE49-F238E27FC236}">
                <a16:creationId xmlns:a16="http://schemas.microsoft.com/office/drawing/2014/main" id="{121ADF71-2822-1E49-909C-F6D1E809A78B}"/>
              </a:ext>
            </a:extLst>
          </p:cNvPr>
          <p:cNvSpPr txBox="1"/>
          <p:nvPr/>
        </p:nvSpPr>
        <p:spPr>
          <a:xfrm>
            <a:off x="5009154" y="1476073"/>
            <a:ext cx="654798" cy="584775"/>
          </a:xfrm>
          <a:prstGeom prst="rect">
            <a:avLst/>
          </a:prstGeom>
          <a:solidFill>
            <a:srgbClr val="00224C"/>
          </a:solidFill>
          <a:ln w="25400" cmpd="dbl">
            <a:noFill/>
          </a:ln>
        </p:spPr>
        <p:txBody>
          <a:bodyPr wrap="square">
            <a:spAutoFit/>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endParaRPr lang="es-CO" sz="3200" b="1" dirty="0">
              <a:solidFill>
                <a:srgbClr val="FAB506"/>
              </a:solidFill>
              <a:latin typeface="Candara" charset="0"/>
              <a:cs typeface="Arial" charset="0"/>
            </a:endParaRPr>
          </a:p>
        </p:txBody>
      </p:sp>
      <p:sp>
        <p:nvSpPr>
          <p:cNvPr id="8" name="Flecha a la derecha con bandas 7">
            <a:extLst>
              <a:ext uri="{FF2B5EF4-FFF2-40B4-BE49-F238E27FC236}">
                <a16:creationId xmlns:a16="http://schemas.microsoft.com/office/drawing/2014/main" id="{81D1B1A7-4E8D-2049-A232-C7ADFB56A5C8}"/>
              </a:ext>
            </a:extLst>
          </p:cNvPr>
          <p:cNvSpPr/>
          <p:nvPr/>
        </p:nvSpPr>
        <p:spPr bwMode="auto">
          <a:xfrm>
            <a:off x="5344025" y="2060848"/>
            <a:ext cx="1503950" cy="856972"/>
          </a:xfrm>
          <a:prstGeom prst="stripedRightArrow">
            <a:avLst/>
          </a:prstGeom>
          <a:solidFill>
            <a:srgbClr val="FAB506"/>
          </a:solid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25000"/>
              </a:spcBef>
              <a:spcAft>
                <a:spcPct val="25000"/>
              </a:spcAft>
              <a:buClr>
                <a:schemeClr val="bg2"/>
              </a:buClr>
              <a:buSzPct val="100000"/>
              <a:buFont typeface="Wingdings" pitchFamily="2" charset="2"/>
              <a:buChar char=""/>
              <a:tabLst/>
            </a:pPr>
            <a:endParaRPr kumimoji="0" lang="es-CO"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887839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D213A30-7B2D-8F40-9992-E31CFC2F577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11385" y="0"/>
            <a:ext cx="10280615" cy="6858000"/>
          </a:xfrm>
          <a:prstGeom prst="rect">
            <a:avLst/>
          </a:prstGeom>
        </p:spPr>
      </p:pic>
      <p:pic>
        <p:nvPicPr>
          <p:cNvPr id="9" name="Imagen 8">
            <a:extLst>
              <a:ext uri="{FF2B5EF4-FFF2-40B4-BE49-F238E27FC236}">
                <a16:creationId xmlns:a16="http://schemas.microsoft.com/office/drawing/2014/main" id="{87E2EBC7-9398-DF4A-8440-93E9AF13C77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1" y="0"/>
            <a:ext cx="1911385" cy="6858000"/>
          </a:xfrm>
          <a:prstGeom prst="rect">
            <a:avLst/>
          </a:prstGeom>
        </p:spPr>
      </p:pic>
      <p:sp>
        <p:nvSpPr>
          <p:cNvPr id="2" name="CuadroTexto 1"/>
          <p:cNvSpPr txBox="1"/>
          <p:nvPr/>
        </p:nvSpPr>
        <p:spPr>
          <a:xfrm>
            <a:off x="695400" y="3176938"/>
            <a:ext cx="5113262" cy="1785104"/>
          </a:xfrm>
          <a:prstGeom prst="rect">
            <a:avLst/>
          </a:prstGeom>
          <a:noFill/>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just" eaLnBrk="1" hangingPunct="1">
              <a:defRPr/>
            </a:pPr>
            <a:r>
              <a:rPr lang="es-ES" altLang="x-none" sz="2200" dirty="0">
                <a:solidFill>
                  <a:srgbClr val="00224C"/>
                </a:solidFill>
                <a:latin typeface="Candara" charset="0"/>
              </a:rPr>
              <a:t> </a:t>
            </a:r>
          </a:p>
          <a:p>
            <a:pPr algn="just" eaLnBrk="1" hangingPunct="1">
              <a:defRPr/>
            </a:pPr>
            <a:r>
              <a:rPr lang="es-ES" altLang="x-none" sz="2200" dirty="0">
                <a:solidFill>
                  <a:srgbClr val="00224C"/>
                </a:solidFill>
                <a:latin typeface="Candara" charset="0"/>
              </a:rPr>
              <a:t>La narrativa trata de la historia que nos contamos sobre nosotros mismos, sobre cómo hemos llegado a ser la persona que somos hoy. </a:t>
            </a:r>
          </a:p>
        </p:txBody>
      </p:sp>
      <p:sp>
        <p:nvSpPr>
          <p:cNvPr id="7" name="2 CuadroTexto">
            <a:extLst>
              <a:ext uri="{FF2B5EF4-FFF2-40B4-BE49-F238E27FC236}">
                <a16:creationId xmlns:a16="http://schemas.microsoft.com/office/drawing/2014/main" id="{B777C8AE-1111-C74E-B83F-58924B926B53}"/>
              </a:ext>
            </a:extLst>
          </p:cNvPr>
          <p:cNvSpPr txBox="1"/>
          <p:nvPr/>
        </p:nvSpPr>
        <p:spPr>
          <a:xfrm>
            <a:off x="1055440" y="1357350"/>
            <a:ext cx="3312368" cy="584775"/>
          </a:xfrm>
          <a:prstGeom prst="rect">
            <a:avLst/>
          </a:prstGeom>
          <a:solidFill>
            <a:srgbClr val="00224C"/>
          </a:solidFill>
          <a:ln w="25400" cmpd="dbl">
            <a:noFill/>
          </a:ln>
        </p:spPr>
        <p:txBody>
          <a:bodyPr wrap="square">
            <a:spAutoFit/>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s-CO" sz="3200" b="1" dirty="0">
                <a:solidFill>
                  <a:srgbClr val="FAB506"/>
                </a:solidFill>
                <a:latin typeface="Candara" charset="0"/>
                <a:cs typeface="Arial" charset="0"/>
              </a:rPr>
              <a:t>LA NARRATIVA</a:t>
            </a:r>
          </a:p>
        </p:txBody>
      </p:sp>
      <p:sp>
        <p:nvSpPr>
          <p:cNvPr id="8" name="Flecha a la derecha con bandas 7">
            <a:extLst>
              <a:ext uri="{FF2B5EF4-FFF2-40B4-BE49-F238E27FC236}">
                <a16:creationId xmlns:a16="http://schemas.microsoft.com/office/drawing/2014/main" id="{92C07B10-171C-8348-9160-29B2AB93E75D}"/>
              </a:ext>
            </a:extLst>
          </p:cNvPr>
          <p:cNvSpPr/>
          <p:nvPr/>
        </p:nvSpPr>
        <p:spPr bwMode="auto">
          <a:xfrm>
            <a:off x="3719736" y="1844824"/>
            <a:ext cx="1503950" cy="856972"/>
          </a:xfrm>
          <a:prstGeom prst="stripedRightArrow">
            <a:avLst/>
          </a:prstGeom>
          <a:solidFill>
            <a:srgbClr val="FAB506"/>
          </a:solid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25000"/>
              </a:spcBef>
              <a:spcAft>
                <a:spcPct val="25000"/>
              </a:spcAft>
              <a:buClr>
                <a:schemeClr val="bg2"/>
              </a:buClr>
              <a:buSzPct val="100000"/>
              <a:buFont typeface="Wingdings" pitchFamily="2" charset="2"/>
              <a:buChar char=""/>
              <a:tabLst/>
            </a:pPr>
            <a:endParaRPr kumimoji="0" lang="es-CO"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3666933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E23AE42-2168-EA45-B4E0-E66427B313D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20482" name="CuadroTexto 1"/>
          <p:cNvSpPr txBox="1">
            <a:spLocks noChangeArrowheads="1"/>
          </p:cNvSpPr>
          <p:nvPr/>
        </p:nvSpPr>
        <p:spPr bwMode="auto">
          <a:xfrm>
            <a:off x="1883532" y="620688"/>
            <a:ext cx="8424936"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algn="ctr" eaLnBrk="1" hangingPunct="1">
              <a:spcBef>
                <a:spcPct val="0"/>
              </a:spcBef>
              <a:buClrTx/>
              <a:buSzTx/>
              <a:buFontTx/>
              <a:buNone/>
            </a:pPr>
            <a:r>
              <a:rPr lang="es-ES" altLang="es-ES_tradnl" sz="2400" b="1" dirty="0">
                <a:solidFill>
                  <a:srgbClr val="00224C"/>
                </a:solidFill>
                <a:latin typeface="Candara" charset="0"/>
              </a:rPr>
              <a:t>Si pensamos en todas las historias que nos rodean en la vida, tenemos películas, televisión, los libros que leemos, los programas de radio que escuchamos. Todas ellas pueden ser, a su manera, fuentes de sentido, pero nos referimos es a nuestra narrativa personal, a la explicación de quiénes somos y cómo hemos llegado a ser así. </a:t>
            </a:r>
          </a:p>
        </p:txBody>
      </p:sp>
    </p:spTree>
    <p:extLst>
      <p:ext uri="{BB962C8B-B14F-4D97-AF65-F5344CB8AC3E}">
        <p14:creationId xmlns:p14="http://schemas.microsoft.com/office/powerpoint/2010/main" val="3247961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FC182A8-7ABF-1446-87C9-90EE1F3EAE7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ángulo 4">
            <a:extLst>
              <a:ext uri="{FF2B5EF4-FFF2-40B4-BE49-F238E27FC236}">
                <a16:creationId xmlns:a16="http://schemas.microsoft.com/office/drawing/2014/main" id="{835BF899-2A97-6040-9C6F-51C77DF9780D}"/>
              </a:ext>
            </a:extLst>
          </p:cNvPr>
          <p:cNvSpPr/>
          <p:nvPr/>
        </p:nvSpPr>
        <p:spPr bwMode="auto">
          <a:xfrm>
            <a:off x="4439816" y="618206"/>
            <a:ext cx="6480720" cy="1146772"/>
          </a:xfrm>
          <a:prstGeom prst="rect">
            <a:avLst/>
          </a:prstGeom>
          <a:solidFill>
            <a:srgbClr val="00224C">
              <a:alpha val="79216"/>
            </a:srgbClr>
          </a:solid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25000"/>
              </a:spcBef>
              <a:spcAft>
                <a:spcPct val="25000"/>
              </a:spcAft>
              <a:buClr>
                <a:schemeClr val="bg2"/>
              </a:buClr>
              <a:buSzPct val="100000"/>
              <a:buFont typeface="Wingdings" pitchFamily="2" charset="2"/>
              <a:buChar char=""/>
              <a:tabLst/>
            </a:pPr>
            <a:endParaRPr kumimoji="0" lang="es-CO" sz="1800" b="0" i="0" u="none" strike="noStrike" cap="none" normalizeH="0" baseline="0">
              <a:ln>
                <a:noFill/>
              </a:ln>
              <a:solidFill>
                <a:schemeClr val="tx1"/>
              </a:solidFill>
              <a:effectLst/>
              <a:latin typeface="Arial" charset="0"/>
            </a:endParaRPr>
          </a:p>
        </p:txBody>
      </p:sp>
      <p:sp>
        <p:nvSpPr>
          <p:cNvPr id="2" name="CuadroTexto 1"/>
          <p:cNvSpPr txBox="1"/>
          <p:nvPr/>
        </p:nvSpPr>
        <p:spPr>
          <a:xfrm>
            <a:off x="4740333" y="683760"/>
            <a:ext cx="5879685" cy="1015663"/>
          </a:xfrm>
          <a:prstGeom prst="rect">
            <a:avLst/>
          </a:prstGeom>
          <a:noFill/>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just" eaLnBrk="1" hangingPunct="1">
              <a:defRPr/>
            </a:pPr>
            <a:r>
              <a:rPr lang="es-ES" altLang="x-none" sz="2000" b="1" dirty="0">
                <a:solidFill>
                  <a:schemeClr val="bg1"/>
                </a:solidFill>
                <a:latin typeface="Candara" charset="0"/>
              </a:rPr>
              <a:t>Los pilares nos ofrecen una especie de apoyo en lo más íntimo de nuestro ser que es muy valioso para sobrellevar dificultades.</a:t>
            </a:r>
          </a:p>
        </p:txBody>
      </p:sp>
      <p:sp>
        <p:nvSpPr>
          <p:cNvPr id="7" name="2 CuadroTexto">
            <a:extLst>
              <a:ext uri="{FF2B5EF4-FFF2-40B4-BE49-F238E27FC236}">
                <a16:creationId xmlns:a16="http://schemas.microsoft.com/office/drawing/2014/main" id="{121ADF71-2822-1E49-909C-F6D1E809A78B}"/>
              </a:ext>
            </a:extLst>
          </p:cNvPr>
          <p:cNvSpPr txBox="1"/>
          <p:nvPr/>
        </p:nvSpPr>
        <p:spPr>
          <a:xfrm>
            <a:off x="2344858" y="325819"/>
            <a:ext cx="654798" cy="584775"/>
          </a:xfrm>
          <a:prstGeom prst="rect">
            <a:avLst/>
          </a:prstGeom>
          <a:solidFill>
            <a:srgbClr val="00224C"/>
          </a:solidFill>
          <a:ln w="25400" cmpd="dbl">
            <a:noFill/>
          </a:ln>
        </p:spPr>
        <p:txBody>
          <a:bodyPr wrap="square">
            <a:spAutoFit/>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endParaRPr lang="es-CO" sz="3200" b="1" dirty="0">
              <a:solidFill>
                <a:srgbClr val="FAB506"/>
              </a:solidFill>
              <a:latin typeface="Candara" charset="0"/>
              <a:cs typeface="Arial" charset="0"/>
            </a:endParaRPr>
          </a:p>
        </p:txBody>
      </p:sp>
      <p:sp>
        <p:nvSpPr>
          <p:cNvPr id="8" name="Flecha a la derecha con bandas 7">
            <a:extLst>
              <a:ext uri="{FF2B5EF4-FFF2-40B4-BE49-F238E27FC236}">
                <a16:creationId xmlns:a16="http://schemas.microsoft.com/office/drawing/2014/main" id="{81D1B1A7-4E8D-2049-A232-C7ADFB56A5C8}"/>
              </a:ext>
            </a:extLst>
          </p:cNvPr>
          <p:cNvSpPr/>
          <p:nvPr/>
        </p:nvSpPr>
        <p:spPr bwMode="auto">
          <a:xfrm>
            <a:off x="2783632" y="908006"/>
            <a:ext cx="1503950" cy="856972"/>
          </a:xfrm>
          <a:prstGeom prst="stripedRightArrow">
            <a:avLst/>
          </a:prstGeom>
          <a:solidFill>
            <a:srgbClr val="FAB506"/>
          </a:solid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25000"/>
              </a:spcBef>
              <a:spcAft>
                <a:spcPct val="25000"/>
              </a:spcAft>
              <a:buClr>
                <a:schemeClr val="bg2"/>
              </a:buClr>
              <a:buSzPct val="100000"/>
              <a:buFont typeface="Wingdings" pitchFamily="2" charset="2"/>
              <a:buChar char=""/>
              <a:tabLst/>
            </a:pPr>
            <a:endParaRPr kumimoji="0" lang="es-CO"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3746593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FE34B83-6268-ED4D-B918-E719AE18EFD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flipH="1">
            <a:off x="0" y="0"/>
            <a:ext cx="3223846" cy="6858000"/>
          </a:xfrm>
          <a:prstGeom prst="rect">
            <a:avLst/>
          </a:prstGeom>
        </p:spPr>
      </p:pic>
      <p:pic>
        <p:nvPicPr>
          <p:cNvPr id="3" name="Imagen 2">
            <a:extLst>
              <a:ext uri="{FF2B5EF4-FFF2-40B4-BE49-F238E27FC236}">
                <a16:creationId xmlns:a16="http://schemas.microsoft.com/office/drawing/2014/main" id="{BCF8E877-4342-874A-8DD4-0ED5584322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23846" y="0"/>
            <a:ext cx="8968154" cy="6858000"/>
          </a:xfrm>
          <a:prstGeom prst="rect">
            <a:avLst/>
          </a:prstGeom>
        </p:spPr>
      </p:pic>
      <p:sp>
        <p:nvSpPr>
          <p:cNvPr id="20482" name="CuadroTexto 1"/>
          <p:cNvSpPr txBox="1">
            <a:spLocks noChangeArrowheads="1"/>
          </p:cNvSpPr>
          <p:nvPr/>
        </p:nvSpPr>
        <p:spPr bwMode="auto">
          <a:xfrm>
            <a:off x="983432" y="2132856"/>
            <a:ext cx="5112568"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algn="ctr" eaLnBrk="1" hangingPunct="1">
              <a:spcBef>
                <a:spcPct val="0"/>
              </a:spcBef>
              <a:buClrTx/>
              <a:buSzTx/>
              <a:buFontTx/>
              <a:buNone/>
            </a:pPr>
            <a:r>
              <a:rPr lang="es-ES" altLang="es-ES_tradnl" b="1" dirty="0">
                <a:solidFill>
                  <a:srgbClr val="00224C"/>
                </a:solidFill>
                <a:latin typeface="Candara" charset="0"/>
              </a:rPr>
              <a:t>Es importante hacer que los niños piensen en su vida de manera global: aquello que les importa, sus valores, las actividades que les apasionan.</a:t>
            </a:r>
          </a:p>
        </p:txBody>
      </p:sp>
    </p:spTree>
    <p:extLst>
      <p:ext uri="{BB962C8B-B14F-4D97-AF65-F5344CB8AC3E}">
        <p14:creationId xmlns:p14="http://schemas.microsoft.com/office/powerpoint/2010/main" val="664039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192E263-5B9C-8346-A95D-72E9E916015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Rectángulo 4">
            <a:extLst>
              <a:ext uri="{FF2B5EF4-FFF2-40B4-BE49-F238E27FC236}">
                <a16:creationId xmlns:a16="http://schemas.microsoft.com/office/drawing/2014/main" id="{DB8ED022-1986-A841-B217-BA9501B6748A}"/>
              </a:ext>
            </a:extLst>
          </p:cNvPr>
          <p:cNvSpPr/>
          <p:nvPr/>
        </p:nvSpPr>
        <p:spPr bwMode="auto">
          <a:xfrm>
            <a:off x="335360" y="260648"/>
            <a:ext cx="5112568" cy="2520280"/>
          </a:xfrm>
          <a:prstGeom prst="rect">
            <a:avLst/>
          </a:prstGeom>
          <a:solidFill>
            <a:srgbClr val="00224C">
              <a:alpha val="82353"/>
            </a:srgbClr>
          </a:solid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25000"/>
              </a:spcBef>
              <a:spcAft>
                <a:spcPct val="25000"/>
              </a:spcAft>
              <a:buClr>
                <a:schemeClr val="bg2"/>
              </a:buClr>
              <a:buSzPct val="100000"/>
              <a:buFont typeface="Wingdings" pitchFamily="2" charset="2"/>
              <a:buChar char=""/>
              <a:tabLst/>
            </a:pPr>
            <a:endParaRPr kumimoji="0" lang="es-CO" sz="1800" b="0" i="0" u="none" strike="noStrike" cap="none" normalizeH="0" baseline="0">
              <a:ln>
                <a:noFill/>
              </a:ln>
              <a:solidFill>
                <a:schemeClr val="tx1"/>
              </a:solidFill>
              <a:effectLst/>
              <a:latin typeface="Arial" charset="0"/>
            </a:endParaRPr>
          </a:p>
        </p:txBody>
      </p:sp>
      <p:sp>
        <p:nvSpPr>
          <p:cNvPr id="2" name="CuadroTexto 1"/>
          <p:cNvSpPr txBox="1"/>
          <p:nvPr/>
        </p:nvSpPr>
        <p:spPr>
          <a:xfrm>
            <a:off x="547467" y="404664"/>
            <a:ext cx="4828453" cy="2308324"/>
          </a:xfrm>
          <a:prstGeom prst="rect">
            <a:avLst/>
          </a:prstGeom>
          <a:noFill/>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just" eaLnBrk="1" hangingPunct="1">
              <a:defRPr/>
            </a:pPr>
            <a:r>
              <a:rPr lang="es-ES" altLang="x-none" sz="1800" b="1" dirty="0">
                <a:solidFill>
                  <a:schemeClr val="bg1"/>
                </a:solidFill>
                <a:latin typeface="Candara" charset="0"/>
              </a:rPr>
              <a:t>Cuando los niños tienen una idea de sentido, sacan mejores notas y se integran mejor en las actividades escolares. Y, más allá de eso, la infancia y, en particular, la adolescencia, según los psicólogos, es el periodo vital en el que se dibuja su vida adulta, y es entonces cuando deberíamos reflexionar sobre quiénes somos y sobre cuál es nuestro propósito. </a:t>
            </a:r>
          </a:p>
        </p:txBody>
      </p:sp>
      <p:sp>
        <p:nvSpPr>
          <p:cNvPr id="7" name="2 CuadroTexto">
            <a:extLst>
              <a:ext uri="{FF2B5EF4-FFF2-40B4-BE49-F238E27FC236}">
                <a16:creationId xmlns:a16="http://schemas.microsoft.com/office/drawing/2014/main" id="{121ADF71-2822-1E49-909C-F6D1E809A78B}"/>
              </a:ext>
            </a:extLst>
          </p:cNvPr>
          <p:cNvSpPr txBox="1"/>
          <p:nvPr/>
        </p:nvSpPr>
        <p:spPr>
          <a:xfrm>
            <a:off x="5887190" y="336060"/>
            <a:ext cx="654798" cy="584775"/>
          </a:xfrm>
          <a:prstGeom prst="rect">
            <a:avLst/>
          </a:prstGeom>
          <a:solidFill>
            <a:srgbClr val="00224C"/>
          </a:solidFill>
          <a:ln w="25400" cmpd="dbl">
            <a:noFill/>
          </a:ln>
        </p:spPr>
        <p:txBody>
          <a:bodyPr wrap="square">
            <a:spAutoFit/>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endParaRPr lang="es-CO" sz="3200" b="1" dirty="0">
              <a:solidFill>
                <a:srgbClr val="FAB506"/>
              </a:solidFill>
              <a:latin typeface="Candara" charset="0"/>
              <a:cs typeface="Arial" charset="0"/>
            </a:endParaRPr>
          </a:p>
        </p:txBody>
      </p:sp>
      <p:sp>
        <p:nvSpPr>
          <p:cNvPr id="8" name="Flecha a la derecha con bandas 7">
            <a:extLst>
              <a:ext uri="{FF2B5EF4-FFF2-40B4-BE49-F238E27FC236}">
                <a16:creationId xmlns:a16="http://schemas.microsoft.com/office/drawing/2014/main" id="{81D1B1A7-4E8D-2049-A232-C7ADFB56A5C8}"/>
              </a:ext>
            </a:extLst>
          </p:cNvPr>
          <p:cNvSpPr/>
          <p:nvPr/>
        </p:nvSpPr>
        <p:spPr bwMode="auto">
          <a:xfrm>
            <a:off x="5887190" y="840118"/>
            <a:ext cx="1503950" cy="856972"/>
          </a:xfrm>
          <a:prstGeom prst="stripedRightArrow">
            <a:avLst/>
          </a:prstGeom>
          <a:solidFill>
            <a:srgbClr val="FAB506"/>
          </a:solid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25000"/>
              </a:spcBef>
              <a:spcAft>
                <a:spcPct val="25000"/>
              </a:spcAft>
              <a:buClr>
                <a:schemeClr val="bg2"/>
              </a:buClr>
              <a:buSzPct val="100000"/>
              <a:buFont typeface="Wingdings" pitchFamily="2" charset="2"/>
              <a:buChar char=""/>
              <a:tabLst/>
            </a:pPr>
            <a:endParaRPr kumimoji="0" lang="es-CO"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605319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3EF49B5-C146-B54E-8C42-8F21082A425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flipH="1">
            <a:off x="9468042" y="0"/>
            <a:ext cx="2723958" cy="6858000"/>
          </a:xfrm>
          <a:prstGeom prst="rect">
            <a:avLst/>
          </a:prstGeom>
        </p:spPr>
      </p:pic>
      <p:pic>
        <p:nvPicPr>
          <p:cNvPr id="3" name="Imagen 2">
            <a:extLst>
              <a:ext uri="{FF2B5EF4-FFF2-40B4-BE49-F238E27FC236}">
                <a16:creationId xmlns:a16="http://schemas.microsoft.com/office/drawing/2014/main" id="{7DCDDD86-2302-7F4F-99E6-3463B241709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603662" cy="6858000"/>
          </a:xfrm>
          <a:prstGeom prst="rect">
            <a:avLst/>
          </a:prstGeom>
        </p:spPr>
      </p:pic>
      <p:sp>
        <p:nvSpPr>
          <p:cNvPr id="20482" name="CuadroTexto 1"/>
          <p:cNvSpPr txBox="1">
            <a:spLocks noChangeArrowheads="1"/>
          </p:cNvSpPr>
          <p:nvPr/>
        </p:nvSpPr>
        <p:spPr bwMode="auto">
          <a:xfrm>
            <a:off x="6888088" y="1720840"/>
            <a:ext cx="468052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algn="ctr" eaLnBrk="1" hangingPunct="1">
              <a:spcBef>
                <a:spcPct val="0"/>
              </a:spcBef>
              <a:buClrTx/>
              <a:buSzTx/>
              <a:buFontTx/>
              <a:buNone/>
            </a:pPr>
            <a:r>
              <a:rPr lang="es-ES" altLang="es-ES_tradnl" sz="2400" b="1" dirty="0">
                <a:solidFill>
                  <a:srgbClr val="00224C"/>
                </a:solidFill>
                <a:latin typeface="Candara" charset="0"/>
              </a:rPr>
              <a:t>La escuela o el instituto son los únicos espacios por los que pasan todos los niños y jóvenes. Si un profesor puede lograr en sus clases que los alumnos reflexionen sobre el propósito o puede incorporar esa reflexión al contenido de las asignaturas, hacemos una gran contribución.</a:t>
            </a:r>
          </a:p>
        </p:txBody>
      </p:sp>
    </p:spTree>
    <p:extLst>
      <p:ext uri="{BB962C8B-B14F-4D97-AF65-F5344CB8AC3E}">
        <p14:creationId xmlns:p14="http://schemas.microsoft.com/office/powerpoint/2010/main" val="2360607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6E21AEA-1C51-2544-A53B-44EC8D9F419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CuadroTexto 1"/>
          <p:cNvSpPr txBox="1"/>
          <p:nvPr/>
        </p:nvSpPr>
        <p:spPr>
          <a:xfrm>
            <a:off x="911424" y="1768920"/>
            <a:ext cx="5040559" cy="1631216"/>
          </a:xfrm>
          <a:prstGeom prst="rect">
            <a:avLst/>
          </a:prstGeom>
          <a:noFill/>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just" eaLnBrk="1" hangingPunct="1">
              <a:defRPr/>
            </a:pPr>
            <a:r>
              <a:rPr lang="es-ES" altLang="x-none" sz="2000" b="1" dirty="0">
                <a:solidFill>
                  <a:srgbClr val="00224C"/>
                </a:solidFill>
                <a:latin typeface="Candara" charset="0"/>
              </a:rPr>
              <a:t>Las humanidades pueden ser una fuente de sentido muy importante hoy en día, dado que el mundo actual es muy secular. La gente acude cada vez menos a la religión y la espiritualidad en busca de sentido. </a:t>
            </a:r>
          </a:p>
        </p:txBody>
      </p:sp>
      <p:sp>
        <p:nvSpPr>
          <p:cNvPr id="7" name="2 CuadroTexto">
            <a:extLst>
              <a:ext uri="{FF2B5EF4-FFF2-40B4-BE49-F238E27FC236}">
                <a16:creationId xmlns:a16="http://schemas.microsoft.com/office/drawing/2014/main" id="{121ADF71-2822-1E49-909C-F6D1E809A78B}"/>
              </a:ext>
            </a:extLst>
          </p:cNvPr>
          <p:cNvSpPr txBox="1"/>
          <p:nvPr/>
        </p:nvSpPr>
        <p:spPr>
          <a:xfrm>
            <a:off x="486137" y="290836"/>
            <a:ext cx="654798" cy="584775"/>
          </a:xfrm>
          <a:prstGeom prst="rect">
            <a:avLst/>
          </a:prstGeom>
          <a:solidFill>
            <a:srgbClr val="00224C"/>
          </a:solidFill>
          <a:ln w="25400" cmpd="dbl">
            <a:noFill/>
          </a:ln>
        </p:spPr>
        <p:txBody>
          <a:bodyPr wrap="square">
            <a:spAutoFit/>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endParaRPr lang="es-CO" sz="3200" b="1" dirty="0">
              <a:solidFill>
                <a:srgbClr val="FAB506"/>
              </a:solidFill>
              <a:latin typeface="Candara" charset="0"/>
              <a:cs typeface="Arial" charset="0"/>
            </a:endParaRPr>
          </a:p>
        </p:txBody>
      </p:sp>
      <p:sp>
        <p:nvSpPr>
          <p:cNvPr id="8" name="Flecha a la derecha con bandas 7">
            <a:extLst>
              <a:ext uri="{FF2B5EF4-FFF2-40B4-BE49-F238E27FC236}">
                <a16:creationId xmlns:a16="http://schemas.microsoft.com/office/drawing/2014/main" id="{81D1B1A7-4E8D-2049-A232-C7ADFB56A5C8}"/>
              </a:ext>
            </a:extLst>
          </p:cNvPr>
          <p:cNvSpPr/>
          <p:nvPr/>
        </p:nvSpPr>
        <p:spPr bwMode="auto">
          <a:xfrm>
            <a:off x="486137" y="747586"/>
            <a:ext cx="1503950" cy="856972"/>
          </a:xfrm>
          <a:prstGeom prst="stripedRightArrow">
            <a:avLst/>
          </a:prstGeom>
          <a:solidFill>
            <a:srgbClr val="FAB506"/>
          </a:solid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25000"/>
              </a:spcBef>
              <a:spcAft>
                <a:spcPct val="25000"/>
              </a:spcAft>
              <a:buClr>
                <a:schemeClr val="bg2"/>
              </a:buClr>
              <a:buSzPct val="100000"/>
              <a:buFont typeface="Wingdings" pitchFamily="2" charset="2"/>
              <a:buChar char=""/>
              <a:tabLst/>
            </a:pPr>
            <a:endParaRPr kumimoji="0" lang="es-CO"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836327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EEDA7811-021F-AC43-880A-ACC9260CA66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636344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48D579B-889C-7248-9092-662D60DB27E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267553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1" name="AutoShape 10" descr="data:image/jpeg;base64,/9j/4AAQSkZJRgABAQAAAQABAAD/2wCEAAkGBhQSEBQUExQVFBQWFxcUFRUXFxUXFRUUFxcXFxQUFBUXHCYeFxkjHBQUHy8gJCcpLCwsFR4xNTAqNSYrLCkBCQoKDgwOGg8PGiwkHCQpLCkpLCwpKSwpLCwsLCwsLCwsLCksLCwsKSwpLCwsLCkpLCwpKSkpLCksKSksLCwsLP/AABEIAMIBAwMBIgACEQEDEQH/xAAcAAACAgMBAQAAAAAAAAAAAAAEBgMFAAECBwj/xABAEAABAwIEBAQEAwcCBAcAAAABAAIRAyEEBRIxBkFRYSJxgZETMqGxwdHwByNCUmJy4RWCJDOS8RQWJTRDssL/xAAZAQACAwEAAAAAAAAAAAAAAAAAAQIDBAX/xAAkEQACAgICAgICAwAAAAAAAAAAAQIRAyESMQRBEyIyURQjYf/aAAwDAQACEQMRAD8Ai4zwZJETey64cyprWzzlHcVP8IMbET+vVbyJ0sZ3F1gb9GhFtSPILYF1twvZdtKsI2QOo3nsu6YXVVDireExE1RRlc4jEBjS5xgDcm25gb9yFQ5txeymw6Gmo4WMfI0/1OFvZSqxWXq7iyTMDxxsamnSSAREObPPuAmWhnlB86arD6ifZHFoLJixS4dlvdBvzKkD849wtf6/RE+MKNDsPeEC0fvnf2g/dA1+L6I/iBQFTjKjr1TyhSoVjKQuS3ZLDuPqfJpQ1TjsGwajiFjW4Lh6S6vG7uQj1Qdbjar0Bsn8bDmPjlpwXnw44qzsAeS0/jCueaXFhyH12yrMWPuk5/E9c21oWvxDW21u9EuFj5AmLbFR46Od9yoZXD6pJJIkm5Pda19grSsklZKi1+S1r8kDsm1LWpQmp3WjU7ooLJ9S0XIfX3Wi9OhWEFy4coZ7rSKCyRYo/iFYmFnsPEmf0XNcGvaTyhBZPxRSpNaHEkidhySY2VsjuqPjRPkz0Orx9SGzXfQIJ/7Q+jB6lI8jqsLgpcURtjbiP2hVD/C3oN/zQTuNq52IHoEvBwWxvyCkkhMOzHP69X53kjpy/wC6rHVj3uuiAJ6/dSUsBUeCWtJCnaQKLfQLqgx5Lk1IIIJkKw/0Ws5shjvb81XV8I5hIeCPNJTT0ScJLbR0ca7rPqVp9Yk7lC6l18aEyARddAd0L8Zb+MojCnQOahNUx9ly28np90/ZBwq1lJrqgl7gD5TsEm+KJwhzdCRRwNR94MKb/QqnQlepUMsZHyjZc18uAtEKh5mbI+LH2eTYrLagElqGZW67defqvQsww4FkmZzl4aS4bGQfPkVPHl56ZVmwcFaAH1+Q2UWpcgrJV5lNyslYGoqnlrilY0mwSVySj3ZURvZCVsOWoTTBxaIpWpWnFclMidF65LlpZCANEqRmy5FIqSm2xQBqFi6hYgZb/G/UrRqdIXBoys0EbKOgN/GPNbbVlbDOq5dT7wgDqV2G8/8At5reFoa3taN3EBMOccPtaxhaBO1pv2Mc+6i5qLplsMUpJtAGW4M1HBsT16Ac06UMKGAABQ5dhPg0gA28XI3nuqnGZo1ocQ9+sTA5T0Mqh3kZrXHFHYwvdZUuZUGuB1AHoqShxm8GKgkdeYVvUxzHtDgRcSqZwlFl0MkZoV8yy0NBLbKni3qmXMYIMEFUFVhDJ7/itWKTrZhzxSdoha1dBii+IVrWVcZi2ySiHV2NO0gn0uvSqWYEmOi8rylzvjM03JcGgdSTACeq/ENDDu0FpqvBLXnVDWkGCAAJN558lRljKT0a8GSMFbG+hUtK6qSQlvB/tHoBwDqWpvRsgx5uTxxvjW4PD0n0mMAe8tc9+qGj4Ze0GAbuLY23hQ+B+2WPyl6QmZjlr+TTHU2+pSnxBgXtpklpg7Hce4sqbNMzfWe5z3uMkmDJAkzAvYI3hbFxUfTd4qbqby5puJY0vBjrLfqprBx3ZXLyHPVAOTZVRqNL6+JZQYDGkNdUrP8A7KYgernAeazF0qD6obhm1QwTLqrmlzu8MADfKSpXZA+o1ppM8TjOmQAAe7iBEmPVH5VkNTDvDqoAJIAAfSdyJmGPJ3HMcldytWjNwalTCcq4Qc6HOhs+6Z6HCtMC5J+inwA8IVj8ZoFzELDLJJnVjijFFFiuH6XQ27pYz/K2tjSnDF5lS21j3VJmFIPH48kRlJPYpxjKOhAr0YKh+GrfH0IKrXi63J2jmSVM5ZSldFkLvDi67e1QlJ3RKMVVgZqKWmbeiHRWGbKsKzmFtFhqxIDsYg9Vo1SoNRW9YToCUOR+Dbh3WeajfaPsqr4gWCoECHTLMqoNe2ox5dpM/M0jpeAmOjgGtAJALt56yvLKFa/RPfDOJeaMvcXCSADyiFnzQv7G3xslXEY6VUG3okrMMM+m8OG7TO0+IGbg73Cay+LhRYjDirctE9dj9Fnhk4s2SgpI89rYao9xtJJ2AtJ7DZWeZ5e+hh6Yd0Jjudh7pqw2DFJ0ls9wQNPod1X8WObV0tafL2V3y8mih4VGL/Yh/GKssZTBoNLdtP15/WVJQyQucPsN0fmeADKOgbAFaG0YZKtCjKyVxK1KsKhm4QxGhznta11Rha9s72mYPTl6rjiTBOpYqp/JUJq03cnU3klpHcXae7SqvJMYaVdjuUgH+02P5+i9MwVOk8Oo1mh7QSWhw+Wdy0ggtm2xuqJS4S30aYw+SGu0ef5RgDXrsZyJl5/lptu9x8gCnjFY99alVqVi99Gs9zTTn5GTNNzJ2c2Ae6MrZZRptLKDA0O+aJlwHJznEuI7TCDrY+m2gadyQekT5BVzy8n9TTi8dRX3FDE8J1tX7tvxmHZ7I2/qbu09irTL+H3Yek+pUAD3N0BoIOhp+YuItqItA2BMq0wGIgSLRsHQfqoc5xxe2OqUszehLx4x3Yv59j3Mp0tDi2QZ0kiYAiY81X5fmFU1AS8vMW1ucQO9+igzTHmoQIgMlo79/opcjaDXYDsZH0KtVxjRmk1LJaGnB410j9/qdvoDTp91f5hgtYaDJ8MkdT0XGFy5jdI2khFYzGta8+NpIvEiYHQLHJ30dOEaVMXv9JqHwspUgOcgk+/PkjzlWhkHfpeE0UnAgEcxKps3qzIQ22JRURYpZcx9U/E2gHeATMQT0QfF+TNpNa9oAOrT4QACIkWHl9VeZVS1VgDERJm9hdUfF+ObUqNpMMhk6jy1bR6AfVWwtyRRk4rG7FrDuv0UxUHwjr0j0ROKwzqYBNyYntKvmtmSPRWOFyiMO8AXUJVhldJpDpj1EwrZaVlUVbo5/wDEjusUT9LSRqNuwWJBRJCjDCTAXomE/ZoNM1ap1cwwCB21OB1ewU2I4Ew9Nhc0vLoMEu5x0ACmkRZ5u7DuH8J9l23APJHhInnBjzRNSoQiW1rKaiiIIMsJdpYHuMxOmxP4J4weDNHDtZMuFye/NUuRY2HaTz2/JMzTa6xeRKnR0PFxprkQ4bMAURUrEjwnT3iVVYvBkHU2x+hU2AzNvyvsVkr2jZy9MkxWIqRuw9RcH3lUriHVJjSen+VZ45rCZagMLWaa3w5lwBcfSLH3V+NWU5Z8UXmUYSG6yLnbyQGd0vCUwUjZV2NwLqp0saXOOwH62VyRz5O3Z5e6ndaDF6Rl37HK9Q6qtWnSBM6bvd6xA+pV5hP2I0tU1MS9w6MYGGfM6vstBUeP0qJJAAJJMACSSTsB3Xo4ynEYcUxiI+K5ocQNwNg10W1CLr0zh79m2Cwz21KdKXtu173OcQeoBMA94Qn7R8oOhlYD5PC7ycRp+tvUKGSNxLcUqkIJxT2mGgknp0XHjftSmObnAfRbw+Ih10bVwzXX1QN7LH+OjpRknspmYZzz4i0Afyzf1KGzXENa0noFaYrEMptI5/q6XKuahjw57A9plpB6EXMGx/ypQi5MryzUehWcbkojBYjQ9juhn80bn2Vtpua+lejVBdT6ggw9h7gx6EKsAt7rVJHPT2ekVsQKjGyehB9FNSqUo21c5jUfWEucN4sVGfDd8zdvLkfwTXh8I90Avt0sAsUlx0zr4ZqSsLw+ZhwtPqCPuq7G1JJRuIim3dLeOzGTpbcqtK2OToHxLiXO0kixmDHolNrZP+YTm7B6KLnO3IkpWxFAkSNwtmBcro5/kOqsOwGRnR8QnxG7eY9esqDM8NUiXR/buPforDC5p+5pt0nb5rELWOxWoENI2O6tfHspSnVFHSy+XtHW56Qr3D5U35utoge6qMNUOrw+FxsSIiOchM2GHgHkp9rYr49C9iMkbqMvO/QfmtKyr4HxGFiWx/U9SrV/ZVuYOljjOwJt2CIqOGkjkLqnzDFxhq5n+Ej3EfigqPN6xuuqdcbGy5ct4anL2/3D7qVgT06hBBHK6bcJjtTAey3V4XY4eG0iQe/RDZfljg17SRqYZANiRzA/XNUZoc1a7NPj5ODp9BT8TZU2Y4ptz0RFV9kJhsrfiHOAswCCep5ALPihs1Zp0iifmVQz4jHSVc8HtpOqnWS18OIMgNLYuI0zq57qpzLLXUamlw8jyKiw9QscHNMEGQe61yhapaOa5M9gw2Ga5oLdRGwnn7QmXLMuawWAE7nmfUpN4Do1aul76ktjwtAaAJMkkgT1XpFGjChix8F/oW2tm6VNFsprVKkiaVOSr0IMoMho8lR/tCwZqZXimt3FPUP9hD//AMpiLeX05rmpRD2Oa4SCC0jqCII9imB85ZNhamIpu+H4nMjU3d0cnAbkcrSuXmoCQZHUK1o8LYjBYovaTDHOaNJEuaCRBDhFxFk74KrSxbJrUmk23A1Ad+YPkqckN2i6GX0zyupScd0NiMuLy0adXINEyZ6RzXrVbhDDE/KR2DnKk4jwraFIjCUw6q6G6gSXN1HTabz9FXGMrLJTjQo/+WKtbLIpjWaWJqFg5vZpa12nqZAtzhI5YQSDaOXTsV9D4bLBh8LSpN/+MNZ/dUnU93q5LnGXAdPFA1acU63MgWcejwP/ALb+a0MzHkmEqljg5pgj9QU1YbjAkNbpIO3afNK+OwNSg8sqAtcPYjqDzC4ph0F0W2nv081CWNT7LIZJQ6GnE4irVN7BH5XlgFyh8nqioxp5xfzG6tnVxTaXHYCSsM7T4o6MKa5MrOKcWGtbTG5u7sOXufsqjJcO59djW76gZ6RclDYrEGo9z3bkz5dB6Jl4AwWqs55Fmtj1MLq4sfxQr2cvNk+SdlvjeC6TzI1Mm8D5J5+H/Kpc74YfSpPimHCDdtz7RK9CPutuaCDsoUg5M8Hy2qGk8j3TPRzKlo+dvuBHoUy59wTQrkuE0376mixP9Q2PnYrz/O+G62Gu4amTAe249f5fVMblaS/RcHOKP849ifwWJVey/t9liKIWezV3D4Tz2StnVaME7q4hvsbphx5/4d/kUm53W/cNB5ukfUn7hQQMXiisqpaq9MdXBDwrbhelOKZPKT+SYHoGGHhiNlBmWEBIeLHmiKJhxHdTVRIISAV8bhOcb7wrbA4EMY1sbXPmd1MWtLbiwIPcx4o+hVbVqvqkz4W76Rt6nmoKCTsseRuKiA8Vmm+k+Ghzhdp/ljeDzSQAnvG4GaZ38QPsB/lJVLDFzgxtyTpHmTAVhWe1fs2wGnBU3EXLZ9ySPonSm1VmQ0AzD02D+FrR5gACfordiAJWNUgbZctXYNlIRzhsvZJsrJlLSAAg6Lro5l0DE/iXCAV3Ws8B3rsfsEvmk6k8OYJHNvXqnPi3Dy2m/oS0+REj7fVJ+a03PZoY4sLhBe35gP6TyPdIDea58xtrk/yNu7yJFgg8pwNSs41SwUWOI0gAa6hH8bnROlot5+SPyPIWkkkQxsajzPRoPUprwmCBOpwgcm8gBsAlQFc7ByWM5DxHuZQ2YCHuVniKrhUdpgCeYmfRVlenLiTz+/OEAJnF+QsxFI2hwu08wfyPNJWIyxz20KFNvibT1u/udd7neVh7L1LMmgNI5pZw2XfDxDasm7SHD+kkR7QD7qadAL2Dwpo1vhj5Q1v/AFRJPqh8+x0n4Y2F3efIJqzDL2NLXzbTAHUg+AA9L+wVbhOFxUNx3JO6pjBc+cjRLJ/XxiKEL07hPK/gUAHWeRqd63j0EKPBcFUWvDy2YggXieUjmrsugnpP1stEpWjKkdMdMzYLguErdF0jtJ+64qO8agSMeUHi6AcCHAGbX5jp3CMIKjLJCQxIxXAFNzyRqaCdhEDykLE2OF+axAwPH/8At3f2leb5hii5wHJoj1O/4J9zfEacM/8AtXmzXSSeplJEWSAJk4Lw01HO6Q0fcpcmE8cIYXRRa47uJd+ASYy8qnS+3P7ohlwoMUZE9FujUsgQFiTfT5n3t+JXDB4HRzMfgsxfiq26BTClZg7yUDOMYwQwGLhwuY3CWOEsvDsxa3kxz3ddgYv5kJmzWjqdTExBJ81BwHk5qYzEvBjRIB5F03EeiYj03KLNaP6Y+ysHughU+BqkO0kXA9xtI+itzyJTQBTAu4UdNyklMRJS3CKbUQNN10Q0IAg4hp68O+OQDvYz+aT8PhS9wa25Jj1JlPNVgLS3qI91Q5ThNDdRHidLG9QNnEd7R7pAHYbBiA1vyN5/zO5uK6x9fQ2WxPfb/KKY2G9AOX5qtxo1G/sgYLTE3Nyd1BiKfRGBqDxeKbTEbu5D9ckAimzWmGUnE7mYVUIDQTtoBPsq/ijiEhxpNkvN3ncMabkeZHsEfhvFRaerW/ZCtqw60VmUxiHvJBbocWhpEevdMdHChuygqEaQ4Db6KenVGmeX2TAIlBVXQT6H8PyXDMQ7WTI0mABIJb11N3buB7bLjEYppkOOl20EfZNqgJKTpNth9ytNdLjyVXTxpa5oJg6g095/PdWQIlRYErnKB1SFPFlA4IGcls8j+vVYozU/VltAxR4rxWmgR/MAPdJlMK14mzPW8M5NifOFWUqZcQ1u5SIh2UYE1qrW/wAIMu/JejMpBoaBsBEKl4by1tJt/m7q+fdIZhuEO0xIRGlRVW80ACubcnkpqQlzeyir1BYDqjKOyAAsfVHxROzWkny/QSlluOeyoarHOa4uc4EEg3Mx5K7zslza8fyR6c/pKq8LSEtCryOkXYo2xwy7jWuGh1QNJH8X8Th0gC5PZXeWcYfFP72m6laZLwQT0tslLCMa+oAQYpgEdNR/ED7q0dRCqWZo0Px4s9DwWMDgC0yPdHNfK8voVH0zLHFp7beo2KZeGuJHVHmnUjVEgi0xvbqroZVLRnyYXDY3M3Hmig5BU6gsZRoVxnMq4lrG6j5AdSogL6nb8hyA6AKarRDjDhIjZbcQkMHc5zuwQr8M65ufZGYiqIWHFDaDsgCorBw3BASdxFnYotLxeo/w029+vkN/ZNnEmbtZTInSIl5PJv8AleR4zHvr1XVTtGmm0/wtnc99yhK2O6RAGuaHOJ1OcSXk7lxG3uSm/Kz+5HYRHWCkqjjNVTUflHyjq6wn6JsyapNMjufrdHK3Q+DSUn7D6VUAkdVxoLXbw03ggERzEHYxzQTqvJ0xO/QrmtmL2H+Fwi1iD6O6+iknTsi1YdRys/EGqkQRVe81NmmmSdRLpOoOaWW7KN9SRoeQDyJHzDlO91CM2a6zg5piwaWwN3FxBMA33jYBDitSeQNJvz1Nn2mUmktItyZXlabVAWOoOa5piQCCCOgMhMjW3CoMfgwBaofdXGBfra09hKRUGxBUVU/5Urx0UYNjeEDBz6LFy+rff6rEDPJqGGfiKp0NkuM9gO5TtkfDTaIk+Jx3MbeSMyzBtYLADbkrEWUOxGvgCPxXLQQYRIao3dEwNSocU+ApZQFZxceyAOaDZdPRGuKgZYLl9WQfZAAOjW2r3Dh9ErYPHbdQmzCDwwkvEUYe7sSPYqE1otxtp6GPJcx+YEn5pv35pjo4nUN0o5XHwpAGoSCfLr1Vth8UGwTbr+YWWcado2Yp2qLx1a0wo8NitLw5tnNM/wCFUDMRq3OldYykbOYfNRV2Wypqh+yXPW1XBrzDuQOx8uqc6HJeNYbA1NIqFp9N/OE4cJcVOcRTqS4Tpa89f5XdfNbITfUjBPEu4D47dD1XXU4rBREq0zgtVskXstY7FBgLuQC3WPiVHxFjw1tzYAvd5D9FDdAtihxJWdiKooNNz46h7C4b5AX/AOlL+d5W+m5tOYLmySNh1H+eyYeGactfiH3c8nzgHYf7hH+wIPPqwcNZ3BuegP4WCUrUdEltihicW2m7S1mot27Boj7mU1ZDUmO7Wn6JNxrINR9y4yAesiT6JryuzaR/oaD6WKhD9luWV6LOsIfB2KjcxrZvI6ckTjqctBG4ut0qTKgEgA81MpKttIky1luxI/FE03UjZzSw/rmjHUItt+KyeRE+iAK/FYGmRIcD6ofD54ygNLnNbG0zt2hWVXBh38Ab3SpxRgxpholwMyOnNNAWWM4+pizQ5/kNI9z+Spa/G9U/I1re5lx+tlS08ve7ZpR+H4ce75iB9U3PHHtko45y6RG7ibEk/wDMPoG/ksVkOGGc3OWKH8jEWfxsgy4A+Bp7fa34I3dA4GwI6E/VGtCCo3TesqFcvauXGfNAjb3yO6gIUjX9Vv4QKABS0rPhQp8RTiIUGKebNG537BAEVARqPIEpOxd6j+5J97ppx1Tw/Dbz3PZL+ZYTS6eRAUZLRPG9m8nNnDw/MN97j/C9Cw2R06uHZqYNWgCdjLbG6RuFqOrEtZbxOZ7TePReg5Bhn0mPa5pAbVcQZkODheJvyPuiCHPTBGcHUokBx8z9lDj+Gy1uqkSWgXbzA6jqnKnSi42N1IKQmRz3UnBNEYzknYqcNY8Aim42nwnvvCcqXDtL4geGwZm1gT1jqlrMuFz8T4lHmZ0zAa7+Ydk7YSQ1s7wJ80oxa0yU2n9o+whrTM9rdPVQmte9lNNihiJF1MqBKlTxm/OfRJHGGPJGgb1XBvfSCJ+ukepTNmLHBpLTy3SpRaa2IaXC7TbyBJ9iSFFvaJJaCscBRospjYD7D8blUFRwqsewxJFh6SIn9WVtnz9WsDlZvmBH5+6WS8kte2zhY/l5KM5U79F+PGpRa9i9XZrjoJ/ID6Jsyx2qk3yj3H5hL+KpEOJIgEkhWnDWI3Yev0Nx9ZHqFDHK2PJCo2MmGfrYJ3iD5iyjotv0IULXaHkcjcfiiS8G43VxmJ21ps4LVSqAh3V+q5EFAGq1RzuwVdicGCYHqrIunZc4ghjCTugBaDgx5b0R7HKp0F1TUFZNEBYMySlo6uBtx2SGosUOpYqqLrLXDNu4Ilj5CiofMtv8L/NdM4pPqUbxzCyViAIzcKOSBZTOZzWpQIHOJ6qIkEkzHmjfhg7gKGoGDkEAQtpgX59VSZo6dfYD3n/KtcRXm4FhYDqVDUy+aRB3dc+aABOCGf8AqFHzcfZrj+C9Ww7ZDxzFx+vReacCYX/jmz/Bq+oI/Er0tr9FXsUQWieTsIou02/hNx27KYs6bLhrfDHRdNsplZJTNwj2PugWG4RYhAEzqgg3QNfGiDB5LGl3iJa0jl/j6Ktx+PDG+IAT2SsaTbpAuK0EeJ0nufwVE3GfBqHSBDhY9IM2XOd1RU8VN4Bj5Tbbp0S3UxxEh249vSFTOTXRphiX7LTF1D4j5fS5Pnv7KspU5Jdy2HfuPdQuzDUNyt/+K0jtsOirnktUXY8XF2yPMhZVWGzAU6rSZadj0gnefY+iKr4iSgsY3UAAPFy81CDp7JZU2mPhHxWD+YfcckM1jkHkGZg0mP5Hwu7EbH8PZXFcwZ5HdbDngus9lgqE7CUS1jNx91BiszZTFonoEBtkwIYNTzHmqHMseazoHyj6riviHVTLjbkOQW2shZcmb1E24vH9yMp0oW3VVxUrQEHVrys3Zs6CvirFX/HW1KiPIbae67xWyxYugcc01bWLEDMlRuWLEAck291WVDdbWJgSR4meqnO58lixAjfCA/413kPxTzjd1pYmgYbhvlKmOyxYmI1S3CL6+SxYgCKqfClniz/ls/uP2WLFF9FmP8kKmEcSbmbKHGsE7BYsWD2dN9FViGAAQBuh6jrraxNih0Qcyhq7iHW6H7FYsTj2V5fxZfcND908ctIt/tV/hDNFs38KxYtzOcinxLyAYJQNG+62sWfP0a/H7CmLT1ixYjeA10G87raxTiQYG83WLFivKT//2Q=="/>
          <p:cNvSpPr>
            <a:spLocks noChangeAspect="1" noChangeArrowheads="1"/>
          </p:cNvSpPr>
          <p:nvPr/>
        </p:nvSpPr>
        <p:spPr bwMode="auto">
          <a:xfrm>
            <a:off x="1587501" y="-893763"/>
            <a:ext cx="2466975" cy="1847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eaLnBrk="1" hangingPunct="1">
              <a:spcBef>
                <a:spcPct val="0"/>
              </a:spcBef>
              <a:buClrTx/>
              <a:buSzTx/>
              <a:buFontTx/>
              <a:buNone/>
            </a:pPr>
            <a:endParaRPr lang="es-ES" altLang="es-ES_tradnl" sz="1800">
              <a:solidFill>
                <a:srgbClr val="000000"/>
              </a:solidFill>
            </a:endParaRPr>
          </a:p>
        </p:txBody>
      </p:sp>
      <p:pic>
        <p:nvPicPr>
          <p:cNvPr id="5" name="Imagen 4">
            <a:extLst>
              <a:ext uri="{FF2B5EF4-FFF2-40B4-BE49-F238E27FC236}">
                <a16:creationId xmlns:a16="http://schemas.microsoft.com/office/drawing/2014/main" id="{D498B629-5930-064B-9509-30841B359A6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6805936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Un atardecer en el campo&#10;&#10;Descripción generada automáticamente">
            <a:extLst>
              <a:ext uri="{FF2B5EF4-FFF2-40B4-BE49-F238E27FC236}">
                <a16:creationId xmlns:a16="http://schemas.microsoft.com/office/drawing/2014/main" id="{731C8400-9EB6-3D4C-A24D-1FD3ABA7AA8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853"/>
            <a:ext cx="12192000" cy="6854293"/>
          </a:xfrm>
          <a:prstGeom prst="rect">
            <a:avLst/>
          </a:prstGeom>
        </p:spPr>
      </p:pic>
      <p:sp>
        <p:nvSpPr>
          <p:cNvPr id="3" name="Lágrima 2">
            <a:extLst>
              <a:ext uri="{FF2B5EF4-FFF2-40B4-BE49-F238E27FC236}">
                <a16:creationId xmlns:a16="http://schemas.microsoft.com/office/drawing/2014/main" id="{422F9A0F-8796-2445-BAD9-2471C8E8837A}"/>
              </a:ext>
            </a:extLst>
          </p:cNvPr>
          <p:cNvSpPr/>
          <p:nvPr/>
        </p:nvSpPr>
        <p:spPr>
          <a:xfrm rot="16200000" flipV="1">
            <a:off x="5291857" y="-423644"/>
            <a:ext cx="6476501" cy="7323787"/>
          </a:xfrm>
          <a:prstGeom prst="teardrop">
            <a:avLst/>
          </a:prstGeom>
          <a:solidFill>
            <a:srgbClr val="FFC000">
              <a:alpha val="9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 name="CuadroTexto 4">
            <a:extLst>
              <a:ext uri="{FF2B5EF4-FFF2-40B4-BE49-F238E27FC236}">
                <a16:creationId xmlns:a16="http://schemas.microsoft.com/office/drawing/2014/main" id="{AED2514F-03BD-D04E-81A6-3FB91FFFFBD7}"/>
              </a:ext>
            </a:extLst>
          </p:cNvPr>
          <p:cNvSpPr txBox="1"/>
          <p:nvPr/>
        </p:nvSpPr>
        <p:spPr>
          <a:xfrm>
            <a:off x="6814236" y="1945734"/>
            <a:ext cx="5750291" cy="3046988"/>
          </a:xfrm>
          <a:prstGeom prst="rect">
            <a:avLst/>
          </a:prstGeom>
          <a:noFill/>
        </p:spPr>
        <p:txBody>
          <a:bodyPr wrap="square" rtlCol="0">
            <a:spAutoFit/>
          </a:bodyPr>
          <a:lstStyle/>
          <a:p>
            <a:r>
              <a:rPr lang="es-CO" sz="2400" b="1"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rPr>
              <a:t>OSCAR A. PÉREZ SAYAGO</a:t>
            </a:r>
            <a:br>
              <a:rPr lang="es-CO" sz="2400" b="1"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rPr>
            </a:br>
            <a:r>
              <a:rPr lang="es-CO" sz="2000"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rPr>
              <a:t>Secretario General de CIEC</a:t>
            </a:r>
          </a:p>
          <a:p>
            <a:r>
              <a:rPr lang="es-CO" sz="2000"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rPr>
              <a:t>Confederación Interamericana </a:t>
            </a:r>
          </a:p>
          <a:p>
            <a:r>
              <a:rPr lang="es-CO" sz="2000"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rPr>
              <a:t>de Educación Católica</a:t>
            </a:r>
            <a:br>
              <a:rPr lang="es-CO" sz="2000"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rPr>
            </a:br>
            <a:r>
              <a:rPr lang="es-CO" sz="2000"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rPr>
              <a:t>oscarp347@gmail.com</a:t>
            </a:r>
          </a:p>
          <a:p>
            <a:r>
              <a:rPr lang="es-CO" sz="2000"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rPr>
              <a:t>secretariogeneral@ciec.edu.co</a:t>
            </a:r>
            <a:br>
              <a:rPr lang="es-CO" sz="2000"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rPr>
            </a:br>
            <a:r>
              <a:rPr lang="es-CO" sz="2000"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rPr>
              <a:t>WhatsApp: +57 3214449650</a:t>
            </a:r>
            <a:br>
              <a:rPr lang="es-CO" sz="2400" b="1"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rPr>
            </a:br>
            <a:r>
              <a:rPr lang="es-CO" sz="2400" b="1"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rPr>
              <a:t>www.ciec.edu.co </a:t>
            </a:r>
          </a:p>
          <a:p>
            <a:endParaRPr lang="es-CO" sz="2400" b="1"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endParaRPr>
          </a:p>
        </p:txBody>
      </p:sp>
      <p:sp>
        <p:nvSpPr>
          <p:cNvPr id="6" name="Rectángulo 5">
            <a:extLst>
              <a:ext uri="{FF2B5EF4-FFF2-40B4-BE49-F238E27FC236}">
                <a16:creationId xmlns:a16="http://schemas.microsoft.com/office/drawing/2014/main" id="{3D88071C-94B8-AA4D-A3A7-F6EAF97260DA}"/>
              </a:ext>
            </a:extLst>
          </p:cNvPr>
          <p:cNvSpPr/>
          <p:nvPr/>
        </p:nvSpPr>
        <p:spPr>
          <a:xfrm>
            <a:off x="6814236" y="812730"/>
            <a:ext cx="4692112" cy="954107"/>
          </a:xfrm>
          <a:prstGeom prst="rect">
            <a:avLst/>
          </a:prstGeom>
        </p:spPr>
        <p:txBody>
          <a:bodyPr wrap="square">
            <a:spAutoFit/>
          </a:bodyPr>
          <a:lstStyle/>
          <a:p>
            <a:r>
              <a:rPr lang="es-CO" sz="2800" b="1"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rPr>
              <a:t>Material </a:t>
            </a:r>
          </a:p>
          <a:p>
            <a:r>
              <a:rPr lang="es-CO" sz="2800" b="1"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rPr>
              <a:t>elaborado por:</a:t>
            </a:r>
          </a:p>
        </p:txBody>
      </p:sp>
      <p:pic>
        <p:nvPicPr>
          <p:cNvPr id="7" name="Imagen 6" descr="Hombre con barba y bigote sonriendo&#10;&#10;Descripción generada automáticamente">
            <a:extLst>
              <a:ext uri="{FF2B5EF4-FFF2-40B4-BE49-F238E27FC236}">
                <a16:creationId xmlns:a16="http://schemas.microsoft.com/office/drawing/2014/main" id="{C02CB64A-1766-464A-AFC5-317BBE451F3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84249" y="481460"/>
            <a:ext cx="5857461" cy="5895080"/>
          </a:xfrm>
          <a:prstGeom prst="ellipse">
            <a:avLst/>
          </a:prstGeom>
        </p:spPr>
      </p:pic>
      <p:pic>
        <p:nvPicPr>
          <p:cNvPr id="9" name="Imagen 8" descr="Imagen que contiene Logotipo&#10;&#10;Descripción generada automáticamente">
            <a:extLst>
              <a:ext uri="{FF2B5EF4-FFF2-40B4-BE49-F238E27FC236}">
                <a16:creationId xmlns:a16="http://schemas.microsoft.com/office/drawing/2014/main" id="{B71A1D69-8E4E-6347-A280-61B7184D07F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15262" y="4745230"/>
            <a:ext cx="2378122" cy="1300040"/>
          </a:xfrm>
          <a:prstGeom prst="rect">
            <a:avLst/>
          </a:prstGeom>
        </p:spPr>
      </p:pic>
    </p:spTree>
    <p:extLst>
      <p:ext uri="{BB962C8B-B14F-4D97-AF65-F5344CB8AC3E}">
        <p14:creationId xmlns:p14="http://schemas.microsoft.com/office/powerpoint/2010/main" val="1229576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1_Píxel">
  <a:themeElements>
    <a:clrScheme name="Píxel 16">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2148EF"/>
      </a:folHlink>
    </a:clrScheme>
    <a:fontScheme name="Pí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rgbClr val="CC66FF"/>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90000"/>
          </a:lnSpc>
          <a:spcBef>
            <a:spcPct val="25000"/>
          </a:spcBef>
          <a:spcAft>
            <a:spcPct val="25000"/>
          </a:spcAft>
          <a:buClr>
            <a:schemeClr val="bg2"/>
          </a:buClr>
          <a:buSzPct val="100000"/>
          <a:buFont typeface="Wingdings" pitchFamily="2" charset="2"/>
          <a:buChar char=""/>
          <a:tabLst/>
          <a:defRPr kumimoji="0" lang="es-E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rgbClr val="CC66FF"/>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90000"/>
          </a:lnSpc>
          <a:spcBef>
            <a:spcPct val="25000"/>
          </a:spcBef>
          <a:spcAft>
            <a:spcPct val="25000"/>
          </a:spcAft>
          <a:buClr>
            <a:schemeClr val="bg2"/>
          </a:buClr>
          <a:buSzPct val="100000"/>
          <a:buFont typeface="Wingdings" pitchFamily="2" charset="2"/>
          <a:buChar char=""/>
          <a:tabLst/>
          <a:defRPr kumimoji="0" lang="es-ES" sz="1800" b="0" i="0" u="none" strike="noStrike" cap="none" normalizeH="0" baseline="0" smtClean="0">
            <a:ln>
              <a:noFill/>
            </a:ln>
            <a:solidFill>
              <a:schemeClr val="tx1"/>
            </a:solidFill>
            <a:effectLst/>
            <a:latin typeface="Arial" charset="0"/>
          </a:defRPr>
        </a:defPPr>
      </a:lstStyle>
    </a:lnDef>
  </a:objectDefaults>
  <a:extraClrSchemeLst>
    <a:extraClrScheme>
      <a:clrScheme name="Pí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í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í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í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í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í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í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í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í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í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í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í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
      <a:clrScheme name="Píxel 13">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DEB3FF"/>
        </a:folHlink>
      </a:clrScheme>
      <a:clrMap bg1="lt1" tx1="dk1" bg2="lt2" tx2="dk2" accent1="accent1" accent2="accent2" accent3="accent3" accent4="accent4" accent5="accent5" accent6="accent6" hlink="hlink" folHlink="folHlink"/>
    </a:extraClrScheme>
    <a:extraClrScheme>
      <a:clrScheme name="Píxel 14">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6A6268"/>
        </a:folHlink>
      </a:clrScheme>
      <a:clrMap bg1="lt1" tx1="dk1" bg2="lt2" tx2="dk2" accent1="accent1" accent2="accent2" accent3="accent3" accent4="accent4" accent5="accent5" accent6="accent6" hlink="hlink" folHlink="folHlink"/>
    </a:extraClrScheme>
    <a:extraClrScheme>
      <a:clrScheme name="Píxel 15">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B17B1"/>
        </a:folHlink>
      </a:clrScheme>
      <a:clrMap bg1="lt1" tx1="dk1" bg2="lt2" tx2="dk2" accent1="accent1" accent2="accent2" accent3="accent3" accent4="accent4" accent5="accent5" accent6="accent6" hlink="hlink" folHlink="folHlink"/>
    </a:extraClrScheme>
    <a:extraClrScheme>
      <a:clrScheme name="Píxel 16">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2148E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2258</TotalTime>
  <Words>702</Words>
  <Application>Microsoft Macintosh PowerPoint</Application>
  <PresentationFormat>Panorámica</PresentationFormat>
  <Paragraphs>37</Paragraphs>
  <Slides>25</Slides>
  <Notes>4</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25</vt:i4>
      </vt:variant>
    </vt:vector>
  </HeadingPairs>
  <TitlesOfParts>
    <vt:vector size="34" baseType="lpstr">
      <vt:lpstr>ＭＳ Ｐゴシック</vt:lpstr>
      <vt:lpstr>Arial</vt:lpstr>
      <vt:lpstr>Arial Black</vt:lpstr>
      <vt:lpstr>Calibri</vt:lpstr>
      <vt:lpstr>Candara</vt:lpstr>
      <vt:lpstr>Times New Roman</vt:lpstr>
      <vt:lpstr>Verdana</vt:lpstr>
      <vt:lpstr>Wingdings</vt:lpstr>
      <vt:lpstr>1_Píxel</vt:lpstr>
      <vt:lpstr>EL ARTE DE CULTIVAR UNA VIDA CON SENTIDO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Acompañar a los jóvenes en la vida diaria</dc:title>
  <dc:creator>Pérez Rodríguez</dc:creator>
  <cp:lastModifiedBy>Oscar A. Pérez Sayago</cp:lastModifiedBy>
  <cp:revision>239</cp:revision>
  <dcterms:created xsi:type="dcterms:W3CDTF">2012-08-11T15:45:38Z</dcterms:created>
  <dcterms:modified xsi:type="dcterms:W3CDTF">2025-05-12T14:53:12Z</dcterms:modified>
</cp:coreProperties>
</file>