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7" r:id="rId2"/>
    <p:sldId id="262" r:id="rId3"/>
    <p:sldId id="349" r:id="rId4"/>
    <p:sldId id="263" r:id="rId5"/>
    <p:sldId id="361" r:id="rId6"/>
    <p:sldId id="268" r:id="rId7"/>
    <p:sldId id="266" r:id="rId8"/>
    <p:sldId id="269" r:id="rId9"/>
    <p:sldId id="350" r:id="rId10"/>
    <p:sldId id="272" r:id="rId11"/>
    <p:sldId id="351" r:id="rId12"/>
    <p:sldId id="352" r:id="rId13"/>
    <p:sldId id="353" r:id="rId14"/>
    <p:sldId id="354" r:id="rId15"/>
    <p:sldId id="357" r:id="rId16"/>
    <p:sldId id="355" r:id="rId17"/>
    <p:sldId id="359" r:id="rId18"/>
    <p:sldId id="356" r:id="rId19"/>
    <p:sldId id="288" r:id="rId20"/>
  </p:sldIdLst>
  <p:sldSz cx="12192000" cy="6858000"/>
  <p:notesSz cx="6858000" cy="9144000"/>
  <p:defaultTextStyle>
    <a:defPPr>
      <a:defRPr lang="es-C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266C"/>
    <a:srgbClr val="00224C"/>
    <a:srgbClr val="2E375B"/>
    <a:srgbClr val="B7CCD5"/>
    <a:srgbClr val="C8DEE4"/>
    <a:srgbClr val="EFEFEF"/>
    <a:srgbClr val="F0F0F0"/>
    <a:srgbClr val="EFF0F0"/>
    <a:srgbClr val="FAB506"/>
    <a:srgbClr val="FFB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74"/>
    <p:restoredTop sz="93061"/>
  </p:normalViewPr>
  <p:slideViewPr>
    <p:cSldViewPr>
      <p:cViewPr varScale="1">
        <p:scale>
          <a:sx n="105" d="100"/>
          <a:sy n="105" d="100"/>
        </p:scale>
        <p:origin x="1880" y="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9E139EF-A37A-3D48-9F01-C35AC4FA81B0}" type="datetimeFigureOut">
              <a:rPr lang="es-ES_tradnl" altLang="x-none"/>
              <a:pPr>
                <a:defRPr/>
              </a:pPr>
              <a:t>12/5/25</a:t>
            </a:fld>
            <a:endParaRPr lang="es-ES_tradnl" altLang="x-non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7F3AEBD-4AEF-FE40-ACD1-98C9D9846288}" type="slidenum">
              <a:rPr lang="es-ES_tradnl" altLang="x-none"/>
              <a:pPr>
                <a:defRPr/>
              </a:pPr>
              <a:t>‹Nº›</a:t>
            </a:fld>
            <a:endParaRPr lang="es-ES_tradnl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26D1EB0F-C305-7C41-A22A-C33A47B11130}" type="datetimeFigureOut">
              <a:rPr lang="es-CO" altLang="x-none"/>
              <a:pPr>
                <a:defRPr/>
              </a:pPr>
              <a:t>12/05/25</a:t>
            </a:fld>
            <a:endParaRPr lang="es-CO" altLang="x-non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CO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x-none" noProof="0"/>
              <a:t>Haga clic para modificar el estilo de texto del patrón</a:t>
            </a:r>
          </a:p>
          <a:p>
            <a:pPr lvl="1"/>
            <a:r>
              <a:rPr lang="es-ES" altLang="x-none" noProof="0"/>
              <a:t>Segundo nivel</a:t>
            </a:r>
          </a:p>
          <a:p>
            <a:pPr lvl="2"/>
            <a:r>
              <a:rPr lang="es-ES" altLang="x-none" noProof="0"/>
              <a:t>Tercer nivel</a:t>
            </a:r>
          </a:p>
          <a:p>
            <a:pPr lvl="3"/>
            <a:r>
              <a:rPr lang="es-ES" altLang="x-none" noProof="0"/>
              <a:t>Cuarto nivel</a:t>
            </a:r>
          </a:p>
          <a:p>
            <a:pPr lvl="4"/>
            <a:r>
              <a:rPr lang="es-ES" altLang="x-none" noProof="0"/>
              <a:t>Quinto nivel</a:t>
            </a:r>
            <a:endParaRPr lang="es-CO" altLang="x-none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A242B823-974C-F942-9D39-0D02F083EFB0}" type="slidenum">
              <a:rPr lang="es-CO" altLang="x-none"/>
              <a:pPr>
                <a:defRPr/>
              </a:pPr>
              <a:t>‹Nº›</a:t>
            </a:fld>
            <a:endParaRPr lang="es-CO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4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_tradnl">
              <a:ea typeface="ＭＳ Ｐゴシック" charset="-128"/>
            </a:endParaRPr>
          </a:p>
        </p:txBody>
      </p:sp>
      <p:sp>
        <p:nvSpPr>
          <p:cNvPr id="1843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AEF48E0-4278-8543-81BA-8461C7C3425E}" type="slidenum">
              <a:rPr lang="es-CO" altLang="es-ES_tradnl">
                <a:solidFill>
                  <a:srgbClr val="000000"/>
                </a:solidFill>
                <a:latin typeface="Calibri" charset="0"/>
              </a:rPr>
              <a:pPr/>
              <a:t>1</a:t>
            </a:fld>
            <a:endParaRPr lang="es-CO" altLang="es-ES_tradnl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42B823-974C-F942-9D39-0D02F083EFB0}" type="slidenum">
              <a:rPr lang="es-CO" altLang="x-none" smtClean="0"/>
              <a:pPr>
                <a:defRPr/>
              </a:pPr>
              <a:t>10</a:t>
            </a:fld>
            <a:endParaRPr lang="es-CO" altLang="x-none"/>
          </a:p>
        </p:txBody>
      </p:sp>
    </p:spTree>
    <p:extLst>
      <p:ext uri="{BB962C8B-B14F-4D97-AF65-F5344CB8AC3E}">
        <p14:creationId xmlns:p14="http://schemas.microsoft.com/office/powerpoint/2010/main" val="231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42B823-974C-F942-9D39-0D02F083EFB0}" type="slidenum">
              <a:rPr lang="es-CO" altLang="x-none" smtClean="0"/>
              <a:pPr>
                <a:defRPr/>
              </a:pPr>
              <a:t>18</a:t>
            </a:fld>
            <a:endParaRPr lang="es-CO" altLang="x-none"/>
          </a:p>
        </p:txBody>
      </p:sp>
    </p:spTree>
    <p:extLst>
      <p:ext uri="{BB962C8B-B14F-4D97-AF65-F5344CB8AC3E}">
        <p14:creationId xmlns:p14="http://schemas.microsoft.com/office/powerpoint/2010/main" val="211849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defRPr/>
              </a:pPr>
              <a:endParaRPr lang="es-ES" altLang="x-none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endParaRPr lang="es-ES" altLang="x-none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x-none" sz="24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x-none" sz="24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x-none" sz="24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x-none" sz="24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x-none" sz="24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x-none" sz="24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x-none" sz="24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x-none" sz="24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x-none" sz="24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x-none" sz="24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</p:grpSp>
      <p:sp>
        <p:nvSpPr>
          <p:cNvPr id="1128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3962400" y="1828800"/>
            <a:ext cx="80264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s-ES" noProof="0"/>
              <a:t>Haga clic para cambiar el estilo de título	</a:t>
            </a:r>
          </a:p>
        </p:txBody>
      </p:sp>
      <p:sp>
        <p:nvSpPr>
          <p:cNvPr id="1128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4267200"/>
            <a:ext cx="8026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0BA4CB-D884-F344-B887-0564629FAE66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948747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99C69-5351-DF41-BAF0-56E5F8872988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6277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42C86-3019-8944-A316-19E9DC9E050B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2775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203A0-7BAF-1048-A3FF-534507C14A50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180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AC9C8-C379-6F4B-93FB-5132DDE4BDF9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5674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BB8AC-4AFA-BA4A-80B0-F14549CD356A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122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3840E-2049-094A-AACB-5B4D84A29AE6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219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C35C1-84C5-814A-BF1F-073717BA68DD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14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8C79F-7E6B-414A-A4EF-B34020B31425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063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CF8E7-D96C-5941-B170-25A12858FA38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429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457200"/>
            <a:ext cx="2743200" cy="5410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8026400" cy="5410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76120-9DE3-F945-89DE-C1AACC681438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779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6705E-909E-1244-817E-31F2AE523793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3706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 preserve="1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609600" y="1981200"/>
            <a:ext cx="10972800" cy="3886200"/>
          </a:xfrm>
        </p:spPr>
        <p:txBody>
          <a:bodyPr/>
          <a:lstStyle/>
          <a:p>
            <a:pPr lvl="0"/>
            <a:endParaRPr lang="es-ES" noProof="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C5C64-6B9A-AE40-A562-50BCD853B401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5502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00000"/>
                </a:solidFill>
                <a:latin typeface="Arial Black" charset="0"/>
              </a:defRPr>
            </a:lvl1pPr>
          </a:lstStyle>
          <a:p>
            <a:pPr>
              <a:defRPr/>
            </a:pPr>
            <a:fld id="{D0EADD36-829A-C841-8E33-AEDB863EBA73}" type="slidenum">
              <a:rPr lang="es-ES" altLang="x-none"/>
              <a:pPr>
                <a:defRPr/>
              </a:pPr>
              <a:t>‹Nº›</a:t>
            </a:fld>
            <a:endParaRPr lang="es-ES" altLang="x-none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12192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defRPr/>
              </a:pPr>
              <a:endParaRPr lang="es-ES" altLang="x-none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endParaRPr lang="es-ES" altLang="x-none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endParaRPr lang="es-ES" altLang="x-none" sz="1800">
                <a:solidFill>
                  <a:srgbClr val="666699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endParaRPr lang="es-ES" altLang="x-none" sz="1800">
                <a:solidFill>
                  <a:srgbClr val="666699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endParaRPr lang="es-ES" altLang="x-none" sz="1800">
                <a:solidFill>
                  <a:srgbClr val="9999CC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endParaRPr lang="es-ES" altLang="x-none" sz="1800">
                <a:solidFill>
                  <a:srgbClr val="666699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endParaRPr lang="es-ES" altLang="x-none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endParaRPr lang="es-ES" altLang="x-none" sz="1800">
                <a:solidFill>
                  <a:srgbClr val="9999CC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endParaRPr lang="es-ES" altLang="x-none" sz="1800">
                <a:solidFill>
                  <a:srgbClr val="9999CC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Haga clic para cambiar el estilo de título	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Haga clic para modificar el estilo de texto del patrón</a:t>
            </a:r>
          </a:p>
          <a:p>
            <a:pPr lvl="1"/>
            <a:r>
              <a:rPr lang="es-ES" altLang="es-ES_tradnl"/>
              <a:t>Segundo nivel</a:t>
            </a:r>
          </a:p>
          <a:p>
            <a:pPr lvl="2"/>
            <a:r>
              <a:rPr lang="es-ES" altLang="es-ES_tradnl"/>
              <a:t>Tercer nivel</a:t>
            </a:r>
          </a:p>
          <a:p>
            <a:pPr lvl="3"/>
            <a:r>
              <a:rPr lang="es-ES" altLang="es-ES_tradnl"/>
              <a:t>Cuarto nivel</a:t>
            </a:r>
          </a:p>
          <a:p>
            <a:pPr lvl="4"/>
            <a:r>
              <a:rPr lang="es-ES" altLang="es-ES_tradnl"/>
              <a:t>Quinto nivel</a:t>
            </a:r>
          </a:p>
        </p:txBody>
      </p:sp>
      <p:sp>
        <p:nvSpPr>
          <p:cNvPr id="1025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9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  <p:sldLayoutId id="2147484287" r:id="rId12"/>
    <p:sldLayoutId id="214748428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2"/>
        <a:buChar char="n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2"/>
        <a:buChar char="¨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¨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595E809-1E06-C447-8FB6-787F249E42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410" name="AutoShape 2" descr="data:image/jpeg;base64,/9j/4AAQSkZJRgABAQAAAQABAAD/2wBDAAkGBwgHBgkIBwgKCgkLDRYPDQwMDRsUFRAWIB0iIiAdHx8kKDQsJCYxJx8fLT0tMTU3Ojo6Iys/RD84QzQ5Ojf/2wBDAQoKCg0MDRoPDxo3JR8lNzc3Nzc3Nzc3Nzc3Nzc3Nzc3Nzc3Nzc3Nzc3Nzc3Nzc3Nzc3Nzc3Nzc3Nzc3Nzc3Nzf/wAARCACZAH8DASIAAhEBAxEB/8QAHAAAAQUBAQEAAAAAAAAAAAAABAECAwUGAAcI/8QAQBAAAgEDAgMFBQYDBQkBAAAAAQIDAAQRBSESMUEGE1FhcRQiMoGhBxUjQpGxM1LBNnN00fA0NUNicpKys+Hx/8QAGQEAAwEBAQAAAAAAAAAAAAAAAQIDBAAF/8QAIhEAAgICAgIDAQEAAAAAAAAAAAECEQMhEjETQQQiUTJh/9oADAMBAAIRAxEAPwDD0tdXAVA1CrzoecfiGiBzqCf+JTIWRHXMMxt5Mp+tdXMQsTknpt50zFQQ8qxrlj+lDO/eNk8ulQM5dizc6kQ8qRjpkijx+VLwr1GaSnilKdnAMPgYr86f7RKmMqrY8qRc1dab2evdQ0e91aBoBZWLEXBZjxgABiQoBzgHPMcjQ6DxRXxSrKNjhvA1J0q67cdlIuz8Gm3FndvdwXiM3fcIC8QwQFx0IPXPI1moJ2ThW4VgCPdYjmP60yEaXaHX0YkgINZKZOGRh51tXXKkdCKyuox8Fy2Rzp4vZLJ0aKupRypKQqd1qK4+MHyqUc6juehooWQLPOkIy526UNHM8/Ex2TOwoWZ/aroDfhHSjUHCAo5CmYi2xcYqRelIBnbrUijHLnSWUSHDNPFIOfKngdaA6Q5Odem/ZjcRaT2f1zVdRVzp4ZI2HCTxkDfA6/EBt6V5kCF34eLG/DnGfLPStt227VabfaZZaH2bj7rToQssuFKgtjITfc4JyT4/OjQJ70bfUOyVlqvZWDT7a9RbCC4W4s7hTxd3C2cgHkcBnAztyzyrB9t7i17RWCxdmNMd9O0BCJL5McCxY3UHmw24sjwz1zWs7H2slx9nJ069vJLYanJLDaOBgoCDjHqQx+dZrWp7zsf9mtnp8A7i91C7lS5K7EKOJT9FUehodMW37MJbXHdnhfPDy36GgNciAcON6fxe7tyrnImiCOMkcqdJoR70WYG1IcUkw/CNBNgHHUedKO3QcKjulyn0pYWLplvGi7Wye/mWGM46s3PArrrYyi5uktmct4O7dieZOBRIDA/DV/e9no7VGjaTDvyc8x8qpfu+6WUoGV8bZyRQWWMvYZYJw00NUty4R+tPUk4IX60+PTr/AB7kSn0lx+9I0OoRnHskhA/lZT/lR0/Yu12hc4GADnxzShtqiaaSFS1zBLHj+eFh9RkU6KeKTdCGHirBvpz+ldTR3KJLxZFIxBUgk/I4pyhH+FgfHpTJYWxtiimgu/Rf65231DWNL0uxktre2k0+dZYprUlVPCpVcJ+XGfHpVv8AaXrUWvdmez14rxiWVmMkQYEocMG26e8PrXn7Lg+8MVEyqGLAAE/Ecc6fimRtoVjgU+0UyThR4GoWNWGjIPxJG9BRekKrbCn+DFVk2T8JxtvVl0oZrRCckmpIq02dp/EIiHznPWt3oFottYd5gGWUKSx6A1jFHCAPCt3pau2jwXAj41VQG8MHYVn+Tycfqb/guEZPmDalYKQ3eyAsMEEHfxqgiiVXJUddq0E0plJJ26YqnhXLehrJjnKTbZrzxiqoIhRcHO1BXjzQuvdR8QJ5k4Aq2hhzUr2mRjAIrVExyRnou0ckM80E9oXWF1R3jYHBOQPXODypNR0Oz1KUz20axuD+JGVxk9cg8jR02lW0V4t37LE8iHOGBKn1xUyyPJfSXTKI+8HvAHmR/wDlWcklcezOoSbal0Ap2ZSaMdxcyRSD8ko7xSf3H61X3emXunA+0wsYwd5YsyJjzHxD61srKQFSTzqOTUFjc9M0Flfsp4Y0YNnUpxHhZDsrqcqT6+Pkd6GmiK+8u6n6VoNS+67uZyj+y3J271BgN5MORFUk4a2fu5eEA8mB/Db0PQ+u3pVoy/DLNegJ6sNPdVULxKuPHNByxHi90EYPvKRutPXiCjhHSneyO0WnWuNLXVE0CVZx6/OtgmnKDnjXhdH4cAHOCMb7469PnVYeRoewdZL0sDxcBAOOhoSdRY0dySNjC2VGSaHhQB225NTrZiwXHhUvCFlbzNedjX2PUnuIRCxHSpXlBbhBGcZxmkgXi2olljRcgDixjOK2JaIasFYFxuDioHt158qKuZ2iVVRAXflmho453OZBgdKWR1IUsIYGNZ29uHggWf3GkklC4kBwqkZ4i3RR1/yq71bijtDjm2woU2gaExvurLwkGjGvZLIm9IponstVtBJdWZgLMUWVTgFgM4/Q9aD0/SfatY+7nuD7MY2dmzuFGPruKM1Qyx2yWcXd90hBUBOHGOpxVBcSmSdpCTk7bHFaY1droxZFXfZZ3ummwkMSsZYFOEkC+8o/qPL9KHXJk4CVG3MciPEU3TbiSJTGu8QOeA8s+Vdqc0DL7qMkhORyx+tU0yXRaZya4kAZPIbmkqs1qduH2eIkEjLnwFSStl26VgeqamZWMNu2IxsWH5v/AJRvZ9Clk0wGOJ8/ocf51RrEucFsnkBitrptksenJFjYIQceJzQzNRjQfjJznf4XFpIpVGB2oqQ5cGqbS5W7nu2+JDj1q1icsi8QweorBxqR6TncaDkkEI4mqNrviOSdqgnlOwZSQo286C+848lZIHXFaVsg5NvQbPKs5Vgxyp5eIqWyna1uFFzL3sDbqWG48iaCSW3mHFC2GHQior8kWh33zXcUBuS7C9Tube4lSOFg2XHwnON6VvdG9CaSF40LEsQu3Ec49KIv5AsedtqAy2rMv2puO5jPA2HbYYrOQS8a+98QqTX732u9IU/hxnAweZoG2YLKmThc4J8BWqEaiedklc9FpFN3Ywoy7chSTIQQXbjcjcmo3jZL2SNCSUHPywD/AFpGJzg5phLNE7hELHkBms/dSGXjff3jVhqdwvB3KNuSOLyquYgDLZI645mhFexpu9Emk2bXEveEExxsuTjmxzgfQ/pW6hQCEgDpQ2nWsYtHsoFABCzRnxKncfNWNGxrwjC4rFmn5JI9L4+PxxaKWWQ2t2kg2V9j61eQN3kYZCN6qdRh41cMCCOVO0K9IzDJsy/Wi42rQilTplzuQQ9CiOEORMAceNWFu6OcfWlvLQODneuja2Mn+FHLbJxloXyo5ODg/pQcl5Iv4UnvgnZhVjNbLFlo9moJkJbjkbix05VTkmGU21XsmsHaKY53AFVXafWu7Qwwn8Ruo6VHrGsx2iGK3AaUjf1rJTSvLIXkPE5O5p4Y7dsyZMtLihAcnel6Vy8q7NaTIW2kyd5d95LuWUg+e2P6VaPYiY8Qwoql0cjv0B5FsfrWqCgDh8KRjxMxJyxXD4d/CkLZGTzpUNOhDV6JeMNOs5xvJBLwsAdyAf6riryeNY2jlgJ7mdeNOLmPEfI/0oX7Puzcmu9n9Wmt5lWe2ukKo/wuCnLPQ7f650ZZxyRPPpd2jwyMCY1K4IkH5d+hAB+WeVYsmOpM9DFkuP8AoLOhlBz+tUVzFJDP3sQ95enjV9xYJVh15UFdR8TE9aEXQ0laIbPWFPutlJB+U86tItSMmcmqCa1SUZYDiH0oZlniGI52IHIMAarxi+iXKUey8vL5EB4iAOtZbU9XklburYcKnm5qd4JZFLzsz4BIX035VL2s0E6L92TpIZIb60WUv07z8wHluuPWnx4knZLLllVGXlRhlixYnmahUZIo1h5VE6Z+EVYz2RikPKlIxSGuOJbZmSNmX4lwR61srWUXEEcq8nUGsZb7hwOorQdmp+O1eEneJtvQ/wCjSsMXsqTkH1p6GkYZTA5jrSRkHlTimq7EdtL3slPcLBElzZ3ODPAx4SSNuJW6HG3ga9Z0nVuz3bixMaASSxjPcSngngOdiCDnGfAkV8+PzojT7u4tJ0uLOaSC4ibiSSNsMp8jXaaphTa6PWpNCn1O+mWKWKO9SRo5YZTw8TDcEH/mXf1B33FVepaBqlpn2jT7gAfnVCy/9wyKBtu3RvLq1u78iC+UiKeRRiK4TPuOf5XU/LfI5YHr2jXhv7JZo2IlX3ZQvRvTz5+W46VDwxbo0rM6s8SlQKxBIB8DTIbV7hylvC8z/wAsalj+gr3iVZm+JUf/AKogaQQXTjhUsq+CjAplgr2d51+HlGl9lpbdPvDWY2iVFJigPxgfmZhtgBc4B3JPSn9s9Fkk+znTZcq8mkxosjJuG4fw3x5DGflXp0+mxJbTCX3nZCMDfp1rLdknXU+z93Z3GZEjuWhYN1RlVuvjx5z51VRS0RlJy2eDNzNMYdRRWq2nsGp3NnxcfcTPDx5zxcLEZ+dQdK4mRlAw97OfGonj4dxRJG2ab0zQOBoG4WPntVxovDbzk95gMuDv15/69arHUA5O2xzijQGe5vBGBxxyHCjw4sYrgiKMbUzAR8HkeVPX4jTZv+H60QHSDK02BgH9ae3wVCn8QVxwRKgwR0POvQfs/wC1moQWU1paSxtqUCgIs4ys8YPug4IORyz0yDuC1YCT4aO7Lf2otP7qf/1NS5OrHx/0l+m11b7YO0Mv4FrZ2di6ErISDKwYcxvgDHmDW7+zLXr/AFzsqLnU7hri5W5ljMjADIBBGwAHWvD+1X9ob/8Avm/YV639i/8AZGX/ABkn7LT43yVsVqm0b0RmQlpOXSvLde1gdldE1CKxbgvryULAeqkZVn+SquPMrXrX5K8I+1P/AGi3/wARP+yUk3UojxVxZ59NkjLEs2clidzSrvz6V038M1ycqYmOxsaZy9akXkfSo1/iPROI59l+R/airlnt9TuJI/jE0gIz04jQdxyHz/ajtT/3hd/4iT/zNKzj/9k="/>
          <p:cNvSpPr>
            <a:spLocks noChangeAspect="1" noChangeArrowheads="1"/>
          </p:cNvSpPr>
          <p:nvPr/>
        </p:nvSpPr>
        <p:spPr bwMode="auto">
          <a:xfrm>
            <a:off x="1587500" y="-565150"/>
            <a:ext cx="97155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_tradnl" sz="1800">
              <a:solidFill>
                <a:srgbClr val="000000"/>
              </a:solidFill>
            </a:endParaRPr>
          </a:p>
        </p:txBody>
      </p:sp>
      <p:sp>
        <p:nvSpPr>
          <p:cNvPr id="17411" name="AutoShape 10" descr="data:image/jpeg;base64,/9j/4AAQSkZJRgABAQAAAQABAAD/2wCEAAkGBhQSEBQUExQVFBQWFxcUFRUXFxUXFRUUFxcXFxQUFBUXHCYeFxkjHBQUHy8gJCcpLCwsFR4xNTAqNSYrLCkBCQoKDgwOGg8PGiwkHCQpLCkpLCwpKSwpLCwsLCwsLCwsLCksLCwsKSwpLCwsLCkpLCwpKSkpLCksKSksLCwsLP/AABEIAMIBAwMBIgACEQEDEQH/xAAcAAACAgMBAQAAAAAAAAAAAAAEBgMFAAECBwj/xABAEAABAwIEBAQEAwcCBAcAAAABAAIRAyEEBRIxBkFRYSJxgZETMqGxwdHwByNCUmJy4RWCJDOS8RQWJTRDssL/xAAZAQACAwEAAAAAAAAAAAAAAAAAAQIDBAX/xAAkEQACAgICAgICAwAAAAAAAAAAAQIRAyESMQRBEyIyURQjYf/aAAwDAQACEQMRAD8Ai4zwZJETey64cyprWzzlHcVP8IMbET+vVbyJ0sZ3F1gb9GhFtSPILYF1twvZdtKsI2QOo3nsu6YXVVDireExE1RRlc4jEBjS5xgDcm25gb9yFQ5txeymw6Gmo4WMfI0/1OFvZSqxWXq7iyTMDxxsamnSSAREObPPuAmWhnlB86arD6ifZHFoLJixS4dlvdBvzKkD849wtf6/RE+MKNDsPeEC0fvnf2g/dA1+L6I/iBQFTjKjr1TyhSoVjKQuS3ZLDuPqfJpQ1TjsGwajiFjW4Lh6S6vG7uQj1Qdbjar0Bsn8bDmPjlpwXnw44qzsAeS0/jCueaXFhyH12yrMWPuk5/E9c21oWvxDW21u9EuFj5AmLbFR46Od9yoZXD6pJJIkm5Pda19grSsklZKi1+S1r8kDsm1LWpQmp3WjU7ooLJ9S0XIfX3Wi9OhWEFy4coZ7rSKCyRYo/iFYmFnsPEmf0XNcGvaTyhBZPxRSpNaHEkidhySY2VsjuqPjRPkz0Orx9SGzXfQIJ/7Q+jB6lI8jqsLgpcURtjbiP2hVD/C3oN/zQTuNq52IHoEvBwWxvyCkkhMOzHP69X53kjpy/wC6rHVj3uuiAJ6/dSUsBUeCWtJCnaQKLfQLqgx5Lk1IIIJkKw/0Ws5shjvb81XV8I5hIeCPNJTT0ScJLbR0ca7rPqVp9Yk7lC6l18aEyARddAd0L8Zb+MojCnQOahNUx9ly28np90/ZBwq1lJrqgl7gD5TsEm+KJwhzdCRRwNR94MKb/QqnQlepUMsZHyjZc18uAtEKh5mbI+LH2eTYrLagElqGZW67defqvQsww4FkmZzl4aS4bGQfPkVPHl56ZVmwcFaAH1+Q2UWpcgrJV5lNyslYGoqnlrilY0mwSVySj3ZURvZCVsOWoTTBxaIpWpWnFclMidF65LlpZCANEqRmy5FIqSm2xQBqFi6hYgZb/G/UrRqdIXBoys0EbKOgN/GPNbbVlbDOq5dT7wgDqV2G8/8At5reFoa3taN3EBMOccPtaxhaBO1pv2Mc+6i5qLplsMUpJtAGW4M1HBsT16Ac06UMKGAABQ5dhPg0gA28XI3nuqnGZo1ocQ9+sTA5T0Mqh3kZrXHFHYwvdZUuZUGuB1AHoqShxm8GKgkdeYVvUxzHtDgRcSqZwlFl0MkZoV8yy0NBLbKni3qmXMYIMEFUFVhDJ7/itWKTrZhzxSdoha1dBii+IVrWVcZi2ySiHV2NO0gn0uvSqWYEmOi8rylzvjM03JcGgdSTACeq/ENDDu0FpqvBLXnVDWkGCAAJN558lRljKT0a8GSMFbG+hUtK6qSQlvB/tHoBwDqWpvRsgx5uTxxvjW4PD0n0mMAe8tc9+qGj4Ze0GAbuLY23hQ+B+2WPyl6QmZjlr+TTHU2+pSnxBgXtpklpg7Hce4sqbNMzfWe5z3uMkmDJAkzAvYI3hbFxUfTd4qbqby5puJY0vBjrLfqprBx3ZXLyHPVAOTZVRqNL6+JZQYDGkNdUrP8A7KYgernAeazF0qD6obhm1QwTLqrmlzu8MADfKSpXZA+o1ppM8TjOmQAAe7iBEmPVH5VkNTDvDqoAJIAAfSdyJmGPJ3HMcldytWjNwalTCcq4Qc6HOhs+6Z6HCtMC5J+inwA8IVj8ZoFzELDLJJnVjijFFFiuH6XQ27pYz/K2tjSnDF5lS21j3VJmFIPH48kRlJPYpxjKOhAr0YKh+GrfH0IKrXi63J2jmSVM5ZSldFkLvDi67e1QlJ3RKMVVgZqKWmbeiHRWGbKsKzmFtFhqxIDsYg9Vo1SoNRW9YToCUOR+Dbh3WeajfaPsqr4gWCoECHTLMqoNe2ox5dpM/M0jpeAmOjgGtAJALt56yvLKFa/RPfDOJeaMvcXCSADyiFnzQv7G3xslXEY6VUG3okrMMM+m8OG7TO0+IGbg73Cay+LhRYjDirctE9dj9Fnhk4s2SgpI89rYao9xtJJ2AtJ7DZWeZ5e+hh6Yd0Jjudh7pqw2DFJ0ls9wQNPod1X8WObV0tafL2V3y8mih4VGL/Yh/GKssZTBoNLdtP15/WVJQyQucPsN0fmeADKOgbAFaG0YZKtCjKyVxK1KsKhm4QxGhznta11Rha9s72mYPTl6rjiTBOpYqp/JUJq03cnU3klpHcXae7SqvJMYaVdjuUgH+02P5+i9MwVOk8Oo1mh7QSWhw+Wdy0ggtm2xuqJS4S30aYw+SGu0ef5RgDXrsZyJl5/lptu9x8gCnjFY99alVqVi99Gs9zTTn5GTNNzJ2c2Ae6MrZZRptLKDA0O+aJlwHJznEuI7TCDrY+m2gadyQekT5BVzy8n9TTi8dRX3FDE8J1tX7tvxmHZ7I2/qbu09irTL+H3Yek+pUAD3N0BoIOhp+YuItqItA2BMq0wGIgSLRsHQfqoc5xxe2OqUszehLx4x3Yv59j3Mp0tDi2QZ0kiYAiY81X5fmFU1AS8vMW1ucQO9+igzTHmoQIgMlo79/opcjaDXYDsZH0KtVxjRmk1LJaGnB410j9/qdvoDTp91f5hgtYaDJ8MkdT0XGFy5jdI2khFYzGta8+NpIvEiYHQLHJ30dOEaVMXv9JqHwspUgOcgk+/PkjzlWhkHfpeE0UnAgEcxKps3qzIQ22JRURYpZcx9U/E2gHeATMQT0QfF+TNpNa9oAOrT4QACIkWHl9VeZVS1VgDERJm9hdUfF+ObUqNpMMhk6jy1bR6AfVWwtyRRk4rG7FrDuv0UxUHwjr0j0ROKwzqYBNyYntKvmtmSPRWOFyiMO8AXUJVhldJpDpj1EwrZaVlUVbo5/wDEjusUT9LSRqNuwWJBRJCjDCTAXomE/ZoNM1ap1cwwCB21OB1ewU2I4Ew9Nhc0vLoMEu5x0ACmkRZ5u7DuH8J9l23APJHhInnBjzRNSoQiW1rKaiiIIMsJdpYHuMxOmxP4J4weDNHDtZMuFye/NUuRY2HaTz2/JMzTa6xeRKnR0PFxprkQ4bMAURUrEjwnT3iVVYvBkHU2x+hU2AzNvyvsVkr2jZy9MkxWIqRuw9RcH3lUriHVJjSen+VZ45rCZagMLWaa3w5lwBcfSLH3V+NWU5Z8UXmUYSG6yLnbyQGd0vCUwUjZV2NwLqp0saXOOwH62VyRz5O3Z5e6ndaDF6Rl37HK9Q6qtWnSBM6bvd6xA+pV5hP2I0tU1MS9w6MYGGfM6vstBUeP0qJJAAJJMACSSTsB3Xo4ynEYcUxiI+K5ocQNwNg10W1CLr0zh79m2Cwz21KdKXtu173OcQeoBMA94Qn7R8oOhlYD5PC7ycRp+tvUKGSNxLcUqkIJxT2mGgknp0XHjftSmObnAfRbw+Ih10bVwzXX1QN7LH+OjpRknspmYZzz4i0Afyzf1KGzXENa0noFaYrEMptI5/q6XKuahjw57A9plpB6EXMGx/ypQi5MryzUehWcbkojBYjQ9juhn80bn2Vtpua+lejVBdT6ggw9h7gx6EKsAt7rVJHPT2ekVsQKjGyehB9FNSqUo21c5jUfWEucN4sVGfDd8zdvLkfwTXh8I90Avt0sAsUlx0zr4ZqSsLw+ZhwtPqCPuq7G1JJRuIim3dLeOzGTpbcqtK2OToHxLiXO0kixmDHolNrZP+YTm7B6KLnO3IkpWxFAkSNwtmBcro5/kOqsOwGRnR8QnxG7eY9esqDM8NUiXR/buPforDC5p+5pt0nb5rELWOxWoENI2O6tfHspSnVFHSy+XtHW56Qr3D5U35utoge6qMNUOrw+FxsSIiOchM2GHgHkp9rYr49C9iMkbqMvO/QfmtKyr4HxGFiWx/U9SrV/ZVuYOljjOwJt2CIqOGkjkLqnzDFxhq5n+Ej3EfigqPN6xuuqdcbGy5ct4anL2/3D7qVgT06hBBHK6bcJjtTAey3V4XY4eG0iQe/RDZfljg17SRqYZANiRzA/XNUZoc1a7NPj5ODp9BT8TZU2Y4ptz0RFV9kJhsrfiHOAswCCep5ALPihs1Zp0iifmVQz4jHSVc8HtpOqnWS18OIMgNLYuI0zq57qpzLLXUamlw8jyKiw9QscHNMEGQe61yhapaOa5M9gw2Ga5oLdRGwnn7QmXLMuawWAE7nmfUpN4Do1aul76ktjwtAaAJMkkgT1XpFGjChix8F/oW2tm6VNFsprVKkiaVOSr0IMoMho8lR/tCwZqZXimt3FPUP9hD//AMpiLeX05rmpRD2Oa4SCC0jqCII9imB85ZNhamIpu+H4nMjU3d0cnAbkcrSuXmoCQZHUK1o8LYjBYovaTDHOaNJEuaCRBDhFxFk74KrSxbJrUmk23A1Ad+YPkqckN2i6GX0zyupScd0NiMuLy0adXINEyZ6RzXrVbhDDE/KR2DnKk4jwraFIjCUw6q6G6gSXN1HTabz9FXGMrLJTjQo/+WKtbLIpjWaWJqFg5vZpa12nqZAtzhI5YQSDaOXTsV9D4bLBh8LSpN/+MNZ/dUnU93q5LnGXAdPFA1acU63MgWcejwP/ALb+a0MzHkmEqljg5pgj9QU1YbjAkNbpIO3afNK+OwNSg8sqAtcPYjqDzC4ph0F0W2nv081CWNT7LIZJQ6GnE4irVN7BH5XlgFyh8nqioxp5xfzG6tnVxTaXHYCSsM7T4o6MKa5MrOKcWGtbTG5u7sOXufsqjJcO59djW76gZ6RclDYrEGo9z3bkz5dB6Jl4AwWqs55Fmtj1MLq4sfxQr2cvNk+SdlvjeC6TzI1Mm8D5J5+H/Kpc74YfSpPimHCDdtz7RK9CPutuaCDsoUg5M8Hy2qGk8j3TPRzKlo+dvuBHoUy59wTQrkuE0376mixP9Q2PnYrz/O+G62Gu4amTAe249f5fVMblaS/RcHOKP849ifwWJVey/t9liKIWezV3D4Tz2StnVaME7q4hvsbphx5/4d/kUm53W/cNB5ukfUn7hQQMXiisqpaq9MdXBDwrbhelOKZPKT+SYHoGGHhiNlBmWEBIeLHmiKJhxHdTVRIISAV8bhOcb7wrbA4EMY1sbXPmd1MWtLbiwIPcx4o+hVbVqvqkz4W76Rt6nmoKCTsseRuKiA8Vmm+k+Ghzhdp/ljeDzSQAnvG4GaZ38QPsB/lJVLDFzgxtyTpHmTAVhWe1fs2wGnBU3EXLZ9ySPonSm1VmQ0AzD02D+FrR5gACfordiAJWNUgbZctXYNlIRzhsvZJsrJlLSAAg6Lro5l0DE/iXCAV3Ws8B3rsfsEvmk6k8OYJHNvXqnPi3Dy2m/oS0+REj7fVJ+a03PZoY4sLhBe35gP6TyPdIDea58xtrk/yNu7yJFgg8pwNSs41SwUWOI0gAa6hH8bnROlot5+SPyPIWkkkQxsajzPRoPUprwmCBOpwgcm8gBsAlQFc7ByWM5DxHuZQ2YCHuVniKrhUdpgCeYmfRVlenLiTz+/OEAJnF+QsxFI2hwu08wfyPNJWIyxz20KFNvibT1u/udd7neVh7L1LMmgNI5pZw2XfDxDasm7SHD+kkR7QD7qadAL2Dwpo1vhj5Q1v/AFRJPqh8+x0n4Y2F3efIJqzDL2NLXzbTAHUg+AA9L+wVbhOFxUNx3JO6pjBc+cjRLJ/XxiKEL07hPK/gUAHWeRqd63j0EKPBcFUWvDy2YggXieUjmrsugnpP1stEpWjKkdMdMzYLguErdF0jtJ+64qO8agSMeUHi6AcCHAGbX5jp3CMIKjLJCQxIxXAFNzyRqaCdhEDykLE2OF+axAwPH/8At3f2leb5hii5wHJoj1O/4J9zfEacM/8AtXmzXSSeplJEWSAJk4Lw01HO6Q0fcpcmE8cIYXRRa47uJd+ASYy8qnS+3P7ohlwoMUZE9FujUsgQFiTfT5n3t+JXDB4HRzMfgsxfiq26BTClZg7yUDOMYwQwGLhwuY3CWOEsvDsxa3kxz3ddgYv5kJmzWjqdTExBJ81BwHk5qYzEvBjRIB5F03EeiYj03KLNaP6Y+ysHughU+BqkO0kXA9xtI+itzyJTQBTAu4UdNyklMRJS3CKbUQNN10Q0IAg4hp68O+OQDvYz+aT8PhS9wa25Jj1JlPNVgLS3qI91Q5ThNDdRHidLG9QNnEd7R7pAHYbBiA1vyN5/zO5uK6x9fQ2WxPfb/KKY2G9AOX5qtxo1G/sgYLTE3Nyd1BiKfRGBqDxeKbTEbu5D9ckAimzWmGUnE7mYVUIDQTtoBPsq/ijiEhxpNkvN3ncMabkeZHsEfhvFRaerW/ZCtqw60VmUxiHvJBbocWhpEevdMdHChuygqEaQ4Db6KenVGmeX2TAIlBVXQT6H8PyXDMQ7WTI0mABIJb11N3buB7bLjEYppkOOl20EfZNqgJKTpNth9ytNdLjyVXTxpa5oJg6g095/PdWQIlRYErnKB1SFPFlA4IGcls8j+vVYozU/VltAxR4rxWmgR/MAPdJlMK14mzPW8M5NifOFWUqZcQ1u5SIh2UYE1qrW/wAIMu/JejMpBoaBsBEKl4by1tJt/m7q+fdIZhuEO0xIRGlRVW80ACubcnkpqQlzeyir1BYDqjKOyAAsfVHxROzWkny/QSlluOeyoarHOa4uc4EEg3Mx5K7zslza8fyR6c/pKq8LSEtCryOkXYo2xwy7jWuGh1QNJH8X8Th0gC5PZXeWcYfFP72m6laZLwQT0tslLCMa+oAQYpgEdNR/ED7q0dRCqWZo0Px4s9DwWMDgC0yPdHNfK8voVH0zLHFp7beo2KZeGuJHVHmnUjVEgi0xvbqroZVLRnyYXDY3M3Hmig5BU6gsZRoVxnMq4lrG6j5AdSogL6nb8hyA6AKarRDjDhIjZbcQkMHc5zuwQr8M65ufZGYiqIWHFDaDsgCorBw3BASdxFnYotLxeo/w029+vkN/ZNnEmbtZTInSIl5PJv8AleR4zHvr1XVTtGmm0/wtnc99yhK2O6RAGuaHOJ1OcSXk7lxG3uSm/Kz+5HYRHWCkqjjNVTUflHyjq6wn6JsyapNMjufrdHK3Q+DSUn7D6VUAkdVxoLXbw03ggERzEHYxzQTqvJ0xO/QrmtmL2H+Fwi1iD6O6+iknTsi1YdRys/EGqkQRVe81NmmmSdRLpOoOaWW7KN9SRoeQDyJHzDlO91CM2a6zg5piwaWwN3FxBMA33jYBDitSeQNJvz1Nn2mUmktItyZXlabVAWOoOa5piQCCCOgMhMjW3CoMfgwBaofdXGBfra09hKRUGxBUVU/5Urx0UYNjeEDBz6LFy+rff6rEDPJqGGfiKp0NkuM9gO5TtkfDTaIk+Jx3MbeSMyzBtYLADbkrEWUOxGvgCPxXLQQYRIao3dEwNSocU+ApZQFZxceyAOaDZdPRGuKgZYLl9WQfZAAOjW2r3Dh9ErYPHbdQmzCDwwkvEUYe7sSPYqE1otxtp6GPJcx+YEn5pv35pjo4nUN0o5XHwpAGoSCfLr1Vth8UGwTbr+YWWcado2Yp2qLx1a0wo8NitLw5tnNM/wCFUDMRq3OldYykbOYfNRV2Wypqh+yXPW1XBrzDuQOx8uqc6HJeNYbA1NIqFp9N/OE4cJcVOcRTqS4Tpa89f5XdfNbITfUjBPEu4D47dD1XXU4rBREq0zgtVskXstY7FBgLuQC3WPiVHxFjw1tzYAvd5D9FDdAtihxJWdiKooNNz46h7C4b5AX/AOlL+d5W+m5tOYLmySNh1H+eyYeGactfiH3c8nzgHYf7hH+wIPPqwcNZ3BuegP4WCUrUdEltihicW2m7S1mot27Boj7mU1ZDUmO7Wn6JNxrINR9y4yAesiT6JryuzaR/oaD6WKhD9luWV6LOsIfB2KjcxrZvI6ckTjqctBG4ut0qTKgEgA81MpKttIky1luxI/FE03UjZzSw/rmjHUItt+KyeRE+iAK/FYGmRIcD6ofD54ygNLnNbG0zt2hWVXBh38Ab3SpxRgxpholwMyOnNNAWWM4+pizQ5/kNI9z+Spa/G9U/I1re5lx+tlS08ve7ZpR+H4ce75iB9U3PHHtko45y6RG7ibEk/wDMPoG/ksVkOGGc3OWKH8jEWfxsgy4A+Bp7fa34I3dA4GwI6E/VGtCCo3TesqFcvauXGfNAjb3yO6gIUjX9Vv4QKABS0rPhQp8RTiIUGKebNG537BAEVARqPIEpOxd6j+5J97ppx1Tw/Dbz3PZL+ZYTS6eRAUZLRPG9m8nNnDw/MN97j/C9Cw2R06uHZqYNWgCdjLbG6RuFqOrEtZbxOZ7TePReg5Bhn0mPa5pAbVcQZkODheJvyPuiCHPTBGcHUokBx8z9lDj+Gy1uqkSWgXbzA6jqnKnSi42N1IKQmRz3UnBNEYzknYqcNY8Aim42nwnvvCcqXDtL4geGwZm1gT1jqlrMuFz8T4lHmZ0zAa7+Ydk7YSQ1s7wJ80oxa0yU2n9o+whrTM9rdPVQmte9lNNihiJF1MqBKlTxm/OfRJHGGPJGgb1XBvfSCJ+ukepTNmLHBpLTy3SpRaa2IaXC7TbyBJ9iSFFvaJJaCscBRospjYD7D8blUFRwqsewxJFh6SIn9WVtnz9WsDlZvmBH5+6WS8kte2zhY/l5KM5U79F+PGpRa9i9XZrjoJ/ID6Jsyx2qk3yj3H5hL+KpEOJIgEkhWnDWI3Yev0Nx9ZHqFDHK2PJCo2MmGfrYJ3iD5iyjotv0IULXaHkcjcfiiS8G43VxmJ21ps4LVSqAh3V+q5EFAGq1RzuwVdicGCYHqrIunZc4ghjCTugBaDgx5b0R7HKp0F1TUFZNEBYMySlo6uBtx2SGosUOpYqqLrLXDNu4Ilj5CiofMtv8L/NdM4pPqUbxzCyViAIzcKOSBZTOZzWpQIHOJ6qIkEkzHmjfhg7gKGoGDkEAQtpgX59VSZo6dfYD3n/KtcRXm4FhYDqVDUy+aRB3dc+aABOCGf8AqFHzcfZrj+C9Ww7ZDxzFx+vReacCYX/jmz/Bq+oI/Er0tr9FXsUQWieTsIou02/hNx27KYs6bLhrfDHRdNsplZJTNwj2PugWG4RYhAEzqgg3QNfGiDB5LGl3iJa0jl/j6Ktx+PDG+IAT2SsaTbpAuK0EeJ0nufwVE3GfBqHSBDhY9IM2XOd1RU8VN4Bj5Tbbp0S3UxxEh249vSFTOTXRphiX7LTF1D4j5fS5Pnv7KspU5Jdy2HfuPdQuzDUNyt/+K0jtsOirnktUXY8XF2yPMhZVWGzAU6rSZadj0gnefY+iKr4iSgsY3UAAPFy81CDp7JZU2mPhHxWD+YfcckM1jkHkGZg0mP5Hwu7EbH8PZXFcwZ5HdbDngus9lgqE7CUS1jNx91BiszZTFonoEBtkwIYNTzHmqHMseazoHyj6riviHVTLjbkOQW2shZcmb1E24vH9yMp0oW3VVxUrQEHVrys3Zs6CvirFX/HW1KiPIbae67xWyxYugcc01bWLEDMlRuWLEAck291WVDdbWJgSR4meqnO58lixAjfCA/413kPxTzjd1pYmgYbhvlKmOyxYmI1S3CL6+SxYgCKqfClniz/ls/uP2WLFF9FmP8kKmEcSbmbKHGsE7BYsWD2dN9FViGAAQBuh6jrraxNih0Qcyhq7iHW6H7FYsTj2V5fxZfcND908ctIt/tV/hDNFs38KxYtzOcinxLyAYJQNG+62sWfP0a/H7CmLT1ixYjeA10G87raxTiQYG83WLFivKT//2Q=="/>
          <p:cNvSpPr>
            <a:spLocks noChangeAspect="1" noChangeArrowheads="1"/>
          </p:cNvSpPr>
          <p:nvPr/>
        </p:nvSpPr>
        <p:spPr bwMode="auto">
          <a:xfrm>
            <a:off x="1587501" y="-893763"/>
            <a:ext cx="2466975" cy="18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_tradnl" sz="1800">
              <a:solidFill>
                <a:srgbClr val="000000"/>
              </a:solidFill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8163" y="2636912"/>
            <a:ext cx="5616624" cy="2000250"/>
          </a:xfrm>
        </p:spPr>
        <p:txBody>
          <a:bodyPr/>
          <a:lstStyle/>
          <a:p>
            <a:pPr algn="ctr" eaLnBrk="1" hangingPunct="1">
              <a:defRPr/>
            </a:pPr>
            <a:r>
              <a:rPr lang="es-MX" altLang="x-none" sz="4400" b="1" dirty="0">
                <a:solidFill>
                  <a:schemeClr val="bg1"/>
                </a:solidFill>
                <a:latin typeface="Candara" panose="020E0502030303020204" pitchFamily="34" charset="0"/>
                <a:ea typeface="ＭＳ Ｐゴシック" charset="-128"/>
              </a:rPr>
              <a:t>LA FAMILIA COMO PRIMERA E INDISPENSABLE EDUCADORA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B0DF63B-61B0-B64A-B40A-53634E55B681}"/>
              </a:ext>
            </a:extLst>
          </p:cNvPr>
          <p:cNvSpPr/>
          <p:nvPr/>
        </p:nvSpPr>
        <p:spPr bwMode="auto">
          <a:xfrm>
            <a:off x="6490246" y="4983758"/>
            <a:ext cx="5701754" cy="218554"/>
          </a:xfrm>
          <a:prstGeom prst="rect">
            <a:avLst/>
          </a:prstGeom>
          <a:solidFill>
            <a:srgbClr val="5126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Lágrima 12">
            <a:extLst>
              <a:ext uri="{FF2B5EF4-FFF2-40B4-BE49-F238E27FC236}">
                <a16:creationId xmlns:a16="http://schemas.microsoft.com/office/drawing/2014/main" id="{5B79A735-C49B-CF41-9586-5BE8098CA148}"/>
              </a:ext>
            </a:extLst>
          </p:cNvPr>
          <p:cNvSpPr/>
          <p:nvPr/>
        </p:nvSpPr>
        <p:spPr bwMode="auto">
          <a:xfrm>
            <a:off x="6096000" y="1340768"/>
            <a:ext cx="936104" cy="936104"/>
          </a:xfrm>
          <a:prstGeom prst="teardrop">
            <a:avLst/>
          </a:prstGeom>
          <a:solidFill>
            <a:srgbClr val="2E37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80EA112-3CC2-6143-B938-9AC20E47C24C}"/>
              </a:ext>
            </a:extLst>
          </p:cNvPr>
          <p:cNvSpPr/>
          <p:nvPr/>
        </p:nvSpPr>
        <p:spPr bwMode="auto">
          <a:xfrm>
            <a:off x="5951984" y="5365775"/>
            <a:ext cx="5701754" cy="661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2A0FFED-0020-2C41-A2F8-A1E0AE4A2D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9809" y="715257"/>
            <a:ext cx="2600537" cy="142162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2E0A55B-7ADF-5744-9102-0912474AB3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292" y="0"/>
            <a:ext cx="12232907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0216F95-4CD0-164D-A647-185557BDCF14}"/>
              </a:ext>
            </a:extLst>
          </p:cNvPr>
          <p:cNvSpPr/>
          <p:nvPr/>
        </p:nvSpPr>
        <p:spPr bwMode="auto">
          <a:xfrm>
            <a:off x="5180511" y="4077072"/>
            <a:ext cx="7032104" cy="2192304"/>
          </a:xfrm>
          <a:prstGeom prst="rect">
            <a:avLst/>
          </a:prstGeom>
          <a:solidFill>
            <a:srgbClr val="5126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9459" name="CuadroTexto 6"/>
          <p:cNvSpPr txBox="1">
            <a:spLocks noChangeArrowheads="1"/>
          </p:cNvSpPr>
          <p:nvPr/>
        </p:nvSpPr>
        <p:spPr bwMode="auto">
          <a:xfrm>
            <a:off x="5447928" y="4221088"/>
            <a:ext cx="654876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buNone/>
            </a:pPr>
            <a:r>
              <a:rPr lang="es-CO" sz="2000" b="1" dirty="0">
                <a:solidFill>
                  <a:schemeClr val="bg1"/>
                </a:solidFill>
              </a:rPr>
              <a:t>«la </a:t>
            </a:r>
            <a:r>
              <a:rPr lang="es-CO" sz="2000" b="1" dirty="0" err="1">
                <a:solidFill>
                  <a:schemeClr val="bg1"/>
                </a:solidFill>
              </a:rPr>
              <a:t>invitación</a:t>
            </a:r>
            <a:r>
              <a:rPr lang="es-CO" sz="2000" b="1" dirty="0">
                <a:solidFill>
                  <a:schemeClr val="bg1"/>
                </a:solidFill>
              </a:rPr>
              <a:t> para dialogar sobre el modo en el que estamos construyendo el futuro del planeta y sobre la necesidad de invertir los talentos de todos, porque cada cambio requiere un camino educativo que haga madurar una nueva solidaridad universal y una sociedad </a:t>
            </a:r>
            <a:r>
              <a:rPr lang="es-CO" sz="2000" b="1" dirty="0" err="1">
                <a:solidFill>
                  <a:schemeClr val="bg1"/>
                </a:solidFill>
              </a:rPr>
              <a:t>más</a:t>
            </a:r>
            <a:r>
              <a:rPr lang="es-CO" sz="2000" b="1" dirty="0">
                <a:solidFill>
                  <a:schemeClr val="bg1"/>
                </a:solidFill>
              </a:rPr>
              <a:t> acogedora».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C6ABF09-E896-0A4D-BA13-8C66CABEB4A1}"/>
              </a:ext>
            </a:extLst>
          </p:cNvPr>
          <p:cNvSpPr/>
          <p:nvPr/>
        </p:nvSpPr>
        <p:spPr>
          <a:xfrm>
            <a:off x="2254245" y="3244334"/>
            <a:ext cx="76835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ES" sz="400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el Pacto Educativo Global?</a:t>
            </a:r>
            <a:endParaRPr lang="es-C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Lágrima 6">
            <a:extLst>
              <a:ext uri="{FF2B5EF4-FFF2-40B4-BE49-F238E27FC236}">
                <a16:creationId xmlns:a16="http://schemas.microsoft.com/office/drawing/2014/main" id="{02ACC5CC-9D49-0040-8DBF-91B48775B3EA}"/>
              </a:ext>
            </a:extLst>
          </p:cNvPr>
          <p:cNvSpPr/>
          <p:nvPr/>
        </p:nvSpPr>
        <p:spPr bwMode="auto">
          <a:xfrm>
            <a:off x="10128448" y="2960948"/>
            <a:ext cx="936104" cy="936104"/>
          </a:xfrm>
          <a:prstGeom prst="teardrop">
            <a:avLst/>
          </a:prstGeom>
          <a:solidFill>
            <a:srgbClr val="2E37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4D8FC0C-FC14-4A49-BA58-0594D60F6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12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E6DCC79-5A4E-E249-9F38-D5651FB974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482" name="CuadroTexto 1"/>
          <p:cNvSpPr txBox="1">
            <a:spLocks noChangeArrowheads="1"/>
          </p:cNvSpPr>
          <p:nvPr/>
        </p:nvSpPr>
        <p:spPr bwMode="auto">
          <a:xfrm>
            <a:off x="3575720" y="5445224"/>
            <a:ext cx="561662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_tradnl" b="1" dirty="0">
                <a:solidFill>
                  <a:schemeClr val="bg1"/>
                </a:solidFill>
                <a:latin typeface="Candara" charset="0"/>
              </a:rPr>
              <a:t>Ver en la familia al primer e indispensable sujeto educador.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0. ABRAZAR LA VIDA.mp4" descr="60. ABRAZAR LA VIDA.mp4">
            <a:hlinkClick r:id="" action="ppaction://media"/>
            <a:extLst>
              <a:ext uri="{FF2B5EF4-FFF2-40B4-BE49-F238E27FC236}">
                <a16:creationId xmlns:a16="http://schemas.microsoft.com/office/drawing/2014/main" id="{7BB19E13-5992-C642-A4B2-17CE1DDDC7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7368" y="404664"/>
            <a:ext cx="1123324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16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8B02EA2-E1EB-554B-BDF9-D5F5FBA404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689"/>
            <a:ext cx="12192000" cy="686069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647728" y="260648"/>
            <a:ext cx="532923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s-CO" altLang="x-none" sz="2000" b="1" dirty="0">
                <a:solidFill>
                  <a:srgbClr val="00224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charset="0"/>
              </a:rPr>
              <a:t>La familia es la </a:t>
            </a:r>
            <a:r>
              <a:rPr lang="es-CO" altLang="x-none" sz="2000" b="1" dirty="0" err="1">
                <a:solidFill>
                  <a:srgbClr val="00224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charset="0"/>
              </a:rPr>
              <a:t>célula</a:t>
            </a:r>
            <a:r>
              <a:rPr lang="es-CO" altLang="x-none" sz="2000" b="1" dirty="0">
                <a:solidFill>
                  <a:srgbClr val="00224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charset="0"/>
              </a:rPr>
              <a:t> fundamental de la sociedad y, como tal, debe poder cumplir su </a:t>
            </a:r>
            <a:r>
              <a:rPr lang="es-CO" altLang="x-none" sz="2000" b="1" dirty="0" err="1">
                <a:solidFill>
                  <a:srgbClr val="00224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charset="0"/>
              </a:rPr>
              <a:t>misión</a:t>
            </a:r>
            <a:r>
              <a:rPr lang="es-CO" altLang="x-none" sz="2000" b="1" dirty="0">
                <a:solidFill>
                  <a:srgbClr val="00224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charset="0"/>
              </a:rPr>
              <a:t> de fuente de relaciones generadoras y constitutivas de la persona a la que deben contribuir todos los </a:t>
            </a:r>
            <a:r>
              <a:rPr lang="es-CO" altLang="x-none" sz="2000" b="1" dirty="0" err="1">
                <a:solidFill>
                  <a:srgbClr val="00224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charset="0"/>
              </a:rPr>
              <a:t>demás</a:t>
            </a:r>
            <a:r>
              <a:rPr lang="es-CO" altLang="x-none" sz="2000" b="1" dirty="0">
                <a:solidFill>
                  <a:srgbClr val="00224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charset="0"/>
              </a:rPr>
              <a:t> sujetos. </a:t>
            </a:r>
          </a:p>
          <a:p>
            <a:pPr algn="ctr" eaLnBrk="1" hangingPunct="1">
              <a:defRPr/>
            </a:pPr>
            <a:r>
              <a:rPr lang="es-CO" altLang="x-none" sz="2000" b="1" dirty="0">
                <a:solidFill>
                  <a:srgbClr val="00224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charset="0"/>
              </a:rPr>
              <a:t> </a:t>
            </a:r>
          </a:p>
        </p:txBody>
      </p:sp>
      <p:sp>
        <p:nvSpPr>
          <p:cNvPr id="9" name="Lágrima 8">
            <a:extLst>
              <a:ext uri="{FF2B5EF4-FFF2-40B4-BE49-F238E27FC236}">
                <a16:creationId xmlns:a16="http://schemas.microsoft.com/office/drawing/2014/main" id="{67932A96-666F-3341-BFB6-012F1454930F}"/>
              </a:ext>
            </a:extLst>
          </p:cNvPr>
          <p:cNvSpPr/>
          <p:nvPr/>
        </p:nvSpPr>
        <p:spPr bwMode="auto">
          <a:xfrm>
            <a:off x="8760296" y="1526873"/>
            <a:ext cx="936104" cy="936104"/>
          </a:xfrm>
          <a:prstGeom prst="teardrop">
            <a:avLst/>
          </a:prstGeom>
          <a:solidFill>
            <a:srgbClr val="5126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325A309-FD30-EF46-9806-61F280436A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094" y="0"/>
            <a:ext cx="1999622" cy="6889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D438A6C-E386-0C49-8FD1-EC56532ECF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847528" y="0"/>
            <a:ext cx="10354446" cy="688948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63352" y="2723192"/>
            <a:ext cx="373619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s-ES" altLang="x-none" sz="2200" dirty="0">
                <a:solidFill>
                  <a:srgbClr val="00224C"/>
                </a:solidFill>
                <a:latin typeface="Candara" charset="0"/>
              </a:rPr>
              <a:t>La </a:t>
            </a:r>
            <a:r>
              <a:rPr lang="es-ES" altLang="x-none" sz="2200" dirty="0" err="1">
                <a:solidFill>
                  <a:srgbClr val="00224C"/>
                </a:solidFill>
                <a:latin typeface="Candara" charset="0"/>
              </a:rPr>
              <a:t>Gravissimum</a:t>
            </a:r>
            <a:r>
              <a:rPr lang="es-ES" altLang="x-none" sz="2200" dirty="0">
                <a:solidFill>
                  <a:srgbClr val="00224C"/>
                </a:solidFill>
                <a:latin typeface="Candara" charset="0"/>
              </a:rPr>
              <a:t> </a:t>
            </a:r>
            <a:r>
              <a:rPr lang="es-ES" altLang="x-none" sz="2200" dirty="0" err="1">
                <a:solidFill>
                  <a:srgbClr val="00224C"/>
                </a:solidFill>
                <a:latin typeface="Candara" charset="0"/>
              </a:rPr>
              <a:t>Educationis</a:t>
            </a:r>
            <a:r>
              <a:rPr lang="es-ES" altLang="x-none" sz="2200" dirty="0">
                <a:solidFill>
                  <a:srgbClr val="00224C"/>
                </a:solidFill>
                <a:latin typeface="Candara" charset="0"/>
              </a:rPr>
              <a:t> afirma que los padres son los primeros y principales educadores de los hijos y «que, cuando falta, </a:t>
            </a:r>
            <a:r>
              <a:rPr lang="es-ES" altLang="x-none" sz="2200" dirty="0" err="1">
                <a:solidFill>
                  <a:srgbClr val="00224C"/>
                </a:solidFill>
                <a:latin typeface="Candara" charset="0"/>
              </a:rPr>
              <a:t>difícilmente</a:t>
            </a:r>
            <a:r>
              <a:rPr lang="es-ES" altLang="x-none" sz="2200" dirty="0">
                <a:solidFill>
                  <a:srgbClr val="00224C"/>
                </a:solidFill>
                <a:latin typeface="Candara" charset="0"/>
              </a:rPr>
              <a:t> puede suplirse» esa </a:t>
            </a:r>
            <a:r>
              <a:rPr lang="es-ES" altLang="x-none" sz="2200" dirty="0" err="1">
                <a:solidFill>
                  <a:srgbClr val="00224C"/>
                </a:solidFill>
                <a:latin typeface="Candara" charset="0"/>
              </a:rPr>
              <a:t>función</a:t>
            </a:r>
            <a:r>
              <a:rPr lang="es-ES" altLang="x-none" sz="2200" dirty="0">
                <a:solidFill>
                  <a:srgbClr val="00224C"/>
                </a:solidFill>
                <a:latin typeface="Candara" charset="0"/>
              </a:rPr>
              <a:t> educativa. </a:t>
            </a:r>
          </a:p>
        </p:txBody>
      </p:sp>
      <p:sp>
        <p:nvSpPr>
          <p:cNvPr id="9" name="Lágrima 8">
            <a:extLst>
              <a:ext uri="{FF2B5EF4-FFF2-40B4-BE49-F238E27FC236}">
                <a16:creationId xmlns:a16="http://schemas.microsoft.com/office/drawing/2014/main" id="{23F96687-E07B-4B49-9895-229B102E8B0C}"/>
              </a:ext>
            </a:extLst>
          </p:cNvPr>
          <p:cNvSpPr/>
          <p:nvPr/>
        </p:nvSpPr>
        <p:spPr bwMode="auto">
          <a:xfrm rot="10800000">
            <a:off x="3863752" y="2060848"/>
            <a:ext cx="936104" cy="936104"/>
          </a:xfrm>
          <a:prstGeom prst="teardrop">
            <a:avLst/>
          </a:prstGeom>
          <a:solidFill>
            <a:srgbClr val="5126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F07AB22-6D3C-5645-BA50-1277F66F82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B167697-0DAB-6E42-ABBD-C84D6E852B83}"/>
              </a:ext>
            </a:extLst>
          </p:cNvPr>
          <p:cNvSpPr/>
          <p:nvPr/>
        </p:nvSpPr>
        <p:spPr bwMode="auto">
          <a:xfrm>
            <a:off x="1415480" y="4421080"/>
            <a:ext cx="4232473" cy="2192304"/>
          </a:xfrm>
          <a:prstGeom prst="rect">
            <a:avLst/>
          </a:prstGeom>
          <a:solidFill>
            <a:srgbClr val="51266C">
              <a:alpha val="8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415480" y="4609291"/>
            <a:ext cx="423247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s-ES" altLang="x-none" sz="2800" dirty="0">
                <a:solidFill>
                  <a:schemeClr val="bg1"/>
                </a:solidFill>
                <a:latin typeface="Candara" charset="0"/>
              </a:rPr>
              <a:t>La familia es la primera escuela de las virtudes sociales, de las que todas las sociedades necesitan. </a:t>
            </a:r>
          </a:p>
        </p:txBody>
      </p:sp>
      <p:sp>
        <p:nvSpPr>
          <p:cNvPr id="10" name="Lágrima 9">
            <a:extLst>
              <a:ext uri="{FF2B5EF4-FFF2-40B4-BE49-F238E27FC236}">
                <a16:creationId xmlns:a16="http://schemas.microsoft.com/office/drawing/2014/main" id="{BD2D0FB3-3A28-E642-B6ED-114C9C4D9A72}"/>
              </a:ext>
            </a:extLst>
          </p:cNvPr>
          <p:cNvSpPr/>
          <p:nvPr/>
        </p:nvSpPr>
        <p:spPr bwMode="auto">
          <a:xfrm>
            <a:off x="315355" y="4581128"/>
            <a:ext cx="936104" cy="936104"/>
          </a:xfrm>
          <a:prstGeom prst="teardrop">
            <a:avLst/>
          </a:prstGeom>
          <a:solidFill>
            <a:srgbClr val="00224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00F6C5D-ABAE-0E4F-9AEA-2CA7222DA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45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652BF2C-CC8C-E344-B11C-880A829837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7"/>
          <a:stretch/>
        </p:blipFill>
        <p:spPr>
          <a:xfrm>
            <a:off x="0" y="0"/>
            <a:ext cx="12176292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998B75E-CB01-1E4C-9AB4-DDEDA8101511}"/>
              </a:ext>
            </a:extLst>
          </p:cNvPr>
          <p:cNvSpPr/>
          <p:nvPr/>
        </p:nvSpPr>
        <p:spPr bwMode="auto">
          <a:xfrm>
            <a:off x="5841794" y="5085184"/>
            <a:ext cx="6350206" cy="936104"/>
          </a:xfrm>
          <a:prstGeom prst="rect">
            <a:avLst/>
          </a:prstGeom>
          <a:solidFill>
            <a:srgbClr val="51266C">
              <a:alpha val="87843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841794" y="5157192"/>
            <a:ext cx="63344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s-CO" altLang="x-none" sz="2000" b="1" dirty="0">
                <a:solidFill>
                  <a:schemeClr val="bg1"/>
                </a:solidFill>
                <a:latin typeface="Candara" charset="0"/>
              </a:rPr>
              <a:t>Implicar siempre a las familias en las actividades educativas de su </a:t>
            </a:r>
            <a:r>
              <a:rPr lang="es-CO" altLang="x-none" sz="2000" b="1" dirty="0" err="1">
                <a:solidFill>
                  <a:schemeClr val="bg1"/>
                </a:solidFill>
                <a:latin typeface="Candara" charset="0"/>
              </a:rPr>
              <a:t>institución</a:t>
            </a:r>
            <a:r>
              <a:rPr lang="es-CO" altLang="x-none" sz="2000" b="1" dirty="0">
                <a:solidFill>
                  <a:schemeClr val="bg1"/>
                </a:solidFill>
                <a:latin typeface="Candara" charset="0"/>
              </a:rPr>
              <a:t>/ </a:t>
            </a:r>
            <a:r>
              <a:rPr lang="es-CO" altLang="x-none" sz="2000" b="1" dirty="0" err="1">
                <a:solidFill>
                  <a:schemeClr val="bg1"/>
                </a:solidFill>
                <a:latin typeface="Candara" charset="0"/>
              </a:rPr>
              <a:t>organización</a:t>
            </a:r>
            <a:r>
              <a:rPr lang="es-CO" altLang="x-none" sz="2000" b="1" dirty="0">
                <a:solidFill>
                  <a:schemeClr val="bg1"/>
                </a:solidFill>
                <a:latin typeface="Candara" charset="0"/>
              </a:rPr>
              <a:t>. </a:t>
            </a:r>
          </a:p>
        </p:txBody>
      </p:sp>
      <p:sp>
        <p:nvSpPr>
          <p:cNvPr id="9" name="Lágrima 8">
            <a:extLst>
              <a:ext uri="{FF2B5EF4-FFF2-40B4-BE49-F238E27FC236}">
                <a16:creationId xmlns:a16="http://schemas.microsoft.com/office/drawing/2014/main" id="{80B3CB19-A4C4-6D4F-9A3E-800817D77C2A}"/>
              </a:ext>
            </a:extLst>
          </p:cNvPr>
          <p:cNvSpPr/>
          <p:nvPr/>
        </p:nvSpPr>
        <p:spPr bwMode="auto">
          <a:xfrm>
            <a:off x="4727848" y="5661248"/>
            <a:ext cx="936104" cy="936104"/>
          </a:xfrm>
          <a:prstGeom prst="teardrop">
            <a:avLst/>
          </a:prstGeom>
          <a:solidFill>
            <a:srgbClr val="2E37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4C0832A-D51B-5C40-9C9B-E97AA87247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531" y="0"/>
            <a:ext cx="12188937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672064" y="2254220"/>
            <a:ext cx="465385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s-ES" altLang="x-none" sz="3200" b="1" dirty="0">
                <a:solidFill>
                  <a:srgbClr val="00224C"/>
                </a:solidFill>
                <a:latin typeface="Candara" charset="0"/>
              </a:rPr>
              <a:t>Garantizar la presencia de los representantes de los padres en los </a:t>
            </a:r>
            <a:r>
              <a:rPr lang="es-ES" altLang="x-none" sz="3200" b="1" dirty="0" err="1">
                <a:solidFill>
                  <a:srgbClr val="00224C"/>
                </a:solidFill>
                <a:latin typeface="Candara" charset="0"/>
              </a:rPr>
              <a:t>órganos</a:t>
            </a:r>
            <a:r>
              <a:rPr lang="es-ES" altLang="x-none" sz="3200" b="1" dirty="0">
                <a:solidFill>
                  <a:srgbClr val="00224C"/>
                </a:solidFill>
                <a:latin typeface="Candara" charset="0"/>
              </a:rPr>
              <a:t> consultivos y deliberativos de su </a:t>
            </a:r>
            <a:r>
              <a:rPr lang="es-ES" altLang="x-none" sz="3200" b="1" dirty="0" err="1">
                <a:solidFill>
                  <a:srgbClr val="00224C"/>
                </a:solidFill>
                <a:latin typeface="Candara" charset="0"/>
              </a:rPr>
              <a:t>institución</a:t>
            </a:r>
            <a:r>
              <a:rPr lang="es-ES" altLang="x-none" sz="3200" b="1" dirty="0">
                <a:solidFill>
                  <a:srgbClr val="00224C"/>
                </a:solidFill>
                <a:latin typeface="Candara" charset="0"/>
              </a:rPr>
              <a:t>/</a:t>
            </a:r>
            <a:r>
              <a:rPr lang="es-ES" altLang="x-none" sz="3200" b="1" dirty="0" err="1">
                <a:solidFill>
                  <a:srgbClr val="00224C"/>
                </a:solidFill>
                <a:latin typeface="Candara" charset="0"/>
              </a:rPr>
              <a:t>organización</a:t>
            </a:r>
            <a:r>
              <a:rPr lang="es-ES" altLang="x-none" sz="3200" b="1" dirty="0">
                <a:solidFill>
                  <a:srgbClr val="00224C"/>
                </a:solidFill>
                <a:latin typeface="Candara" charset="0"/>
              </a:rPr>
              <a:t>. </a:t>
            </a: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3864BBD8-1043-D14F-B811-8BBB125C3FDA}"/>
              </a:ext>
            </a:extLst>
          </p:cNvPr>
          <p:cNvSpPr/>
          <p:nvPr/>
        </p:nvSpPr>
        <p:spPr bwMode="auto">
          <a:xfrm>
            <a:off x="5829101" y="1556792"/>
            <a:ext cx="936104" cy="936104"/>
          </a:xfrm>
          <a:prstGeom prst="teardrop">
            <a:avLst/>
          </a:prstGeom>
          <a:solidFill>
            <a:srgbClr val="2E37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18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F1A1A8C-145D-BF49-BE31-D4ABB4A3D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31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29E198A-2E19-6B43-8BF4-64A83B6DC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61628"/>
          </a:xfrm>
          <a:prstGeom prst="rect">
            <a:avLst/>
          </a:prstGeom>
        </p:spPr>
      </p:pic>
      <p:sp>
        <p:nvSpPr>
          <p:cNvPr id="20482" name="CuadroTexto 1"/>
          <p:cNvSpPr txBox="1">
            <a:spLocks noChangeArrowheads="1"/>
          </p:cNvSpPr>
          <p:nvPr/>
        </p:nvSpPr>
        <p:spPr bwMode="auto">
          <a:xfrm>
            <a:off x="379610" y="2564904"/>
            <a:ext cx="442024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_tradnl" sz="2400" b="1" dirty="0">
                <a:solidFill>
                  <a:srgbClr val="00224C"/>
                </a:solidFill>
                <a:latin typeface="Candara" charset="0"/>
              </a:rPr>
              <a:t>Construir pactos educativos comunitarios entre las escuelas y las familias, para responder a las necesidades del territorio. </a:t>
            </a: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45785077-EEF6-E145-A4B4-30FD21493352}"/>
              </a:ext>
            </a:extLst>
          </p:cNvPr>
          <p:cNvSpPr/>
          <p:nvPr/>
        </p:nvSpPr>
        <p:spPr bwMode="auto">
          <a:xfrm rot="10800000">
            <a:off x="983432" y="1268760"/>
            <a:ext cx="936104" cy="936104"/>
          </a:xfrm>
          <a:prstGeom prst="teardrop">
            <a:avLst/>
          </a:prstGeom>
          <a:solidFill>
            <a:srgbClr val="5126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8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4DC12D9B-009F-2C46-8E1D-4A4EEADB96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320136" y="2562870"/>
            <a:ext cx="42484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s-ES" altLang="x-none" sz="3600" b="1" dirty="0">
                <a:ln w="76200">
                  <a:solidFill>
                    <a:schemeClr val="bg1"/>
                  </a:solidFill>
                </a:ln>
                <a:solidFill>
                  <a:srgbClr val="00224C"/>
                </a:solidFill>
                <a:latin typeface="Candara" charset="0"/>
              </a:rPr>
              <a:t>Fomentar caminos de </a:t>
            </a:r>
            <a:r>
              <a:rPr lang="es-ES" altLang="x-none" sz="3600" b="1" dirty="0" err="1">
                <a:ln w="76200">
                  <a:solidFill>
                    <a:schemeClr val="bg1"/>
                  </a:solidFill>
                </a:ln>
                <a:solidFill>
                  <a:srgbClr val="00224C"/>
                </a:solidFill>
                <a:latin typeface="Candara" charset="0"/>
              </a:rPr>
              <a:t>formación</a:t>
            </a:r>
            <a:r>
              <a:rPr lang="es-ES" altLang="x-none" sz="3600" b="1" dirty="0">
                <a:ln w="76200">
                  <a:solidFill>
                    <a:schemeClr val="bg1"/>
                  </a:solidFill>
                </a:ln>
                <a:solidFill>
                  <a:srgbClr val="00224C"/>
                </a:solidFill>
                <a:latin typeface="Candara" charset="0"/>
              </a:rPr>
              <a:t> y </a:t>
            </a:r>
            <a:r>
              <a:rPr lang="es-ES" altLang="x-none" sz="3600" b="1" dirty="0" err="1">
                <a:ln w="76200">
                  <a:solidFill>
                    <a:schemeClr val="bg1"/>
                  </a:solidFill>
                </a:ln>
                <a:solidFill>
                  <a:srgbClr val="00224C"/>
                </a:solidFill>
                <a:latin typeface="Candara" charset="0"/>
              </a:rPr>
              <a:t>autoeducación</a:t>
            </a:r>
            <a:r>
              <a:rPr lang="es-ES" altLang="x-none" sz="3600" b="1" dirty="0">
                <a:ln w="76200">
                  <a:solidFill>
                    <a:schemeClr val="bg1"/>
                  </a:solidFill>
                </a:ln>
                <a:solidFill>
                  <a:srgbClr val="00224C"/>
                </a:solidFill>
                <a:latin typeface="Candara" charset="0"/>
              </a:rPr>
              <a:t> de los padres. </a:t>
            </a:r>
          </a:p>
        </p:txBody>
      </p:sp>
      <p:sp>
        <p:nvSpPr>
          <p:cNvPr id="10" name="Lágrima 9">
            <a:extLst>
              <a:ext uri="{FF2B5EF4-FFF2-40B4-BE49-F238E27FC236}">
                <a16:creationId xmlns:a16="http://schemas.microsoft.com/office/drawing/2014/main" id="{800AA3F1-4ECC-7A47-92F3-DAEBCF7AC754}"/>
              </a:ext>
            </a:extLst>
          </p:cNvPr>
          <p:cNvSpPr/>
          <p:nvPr/>
        </p:nvSpPr>
        <p:spPr bwMode="auto">
          <a:xfrm>
            <a:off x="10476148" y="1651501"/>
            <a:ext cx="936104" cy="936104"/>
          </a:xfrm>
          <a:prstGeom prst="teardrop">
            <a:avLst/>
          </a:prstGeom>
          <a:solidFill>
            <a:srgbClr val="5126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0B16B70-3F29-104E-B242-BB0F73FF6FEC}"/>
              </a:ext>
            </a:extLst>
          </p:cNvPr>
          <p:cNvSpPr txBox="1"/>
          <p:nvPr/>
        </p:nvSpPr>
        <p:spPr>
          <a:xfrm>
            <a:off x="7320136" y="2562870"/>
            <a:ext cx="42484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s-ES" altLang="x-none" sz="3600" b="1" dirty="0">
                <a:solidFill>
                  <a:srgbClr val="00224C"/>
                </a:solidFill>
                <a:latin typeface="Candara" charset="0"/>
              </a:rPr>
              <a:t>Fomentar caminos de </a:t>
            </a:r>
            <a:r>
              <a:rPr lang="es-ES" altLang="x-none" sz="3600" b="1" dirty="0" err="1">
                <a:solidFill>
                  <a:srgbClr val="00224C"/>
                </a:solidFill>
                <a:latin typeface="Candara" charset="0"/>
              </a:rPr>
              <a:t>formación</a:t>
            </a:r>
            <a:r>
              <a:rPr lang="es-ES" altLang="x-none" sz="3600" b="1" dirty="0">
                <a:solidFill>
                  <a:srgbClr val="00224C"/>
                </a:solidFill>
                <a:latin typeface="Candara" charset="0"/>
              </a:rPr>
              <a:t> y </a:t>
            </a:r>
            <a:r>
              <a:rPr lang="es-ES" altLang="x-none" sz="3600" b="1" dirty="0" err="1">
                <a:solidFill>
                  <a:srgbClr val="00224C"/>
                </a:solidFill>
                <a:latin typeface="Candara" charset="0"/>
              </a:rPr>
              <a:t>autoeducación</a:t>
            </a:r>
            <a:r>
              <a:rPr lang="es-ES" altLang="x-none" sz="3600" b="1" dirty="0">
                <a:solidFill>
                  <a:srgbClr val="00224C"/>
                </a:solidFill>
                <a:latin typeface="Candara" charset="0"/>
              </a:rPr>
              <a:t> de los padres. </a:t>
            </a:r>
          </a:p>
        </p:txBody>
      </p:sp>
    </p:spTree>
    <p:extLst>
      <p:ext uri="{BB962C8B-B14F-4D97-AF65-F5344CB8AC3E}">
        <p14:creationId xmlns:p14="http://schemas.microsoft.com/office/powerpoint/2010/main" val="88783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1705961-48F3-DB44-A143-20575D2A0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93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807193F0-00C3-5D47-A48E-082999F166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272464" y="0"/>
            <a:ext cx="1919536" cy="684830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9A8E099-207C-8A4D-85FF-B3B652DD1B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0272464" cy="684830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339222" y="1700808"/>
            <a:ext cx="51132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s-ES" altLang="x-none" sz="2200" dirty="0">
                <a:solidFill>
                  <a:srgbClr val="00224C"/>
                </a:solidFill>
                <a:latin typeface="Candara" charset="0"/>
              </a:rPr>
              <a:t>“En su camino familiar, ustedes comparten tantos momentos inolvidables: las comidas, el descanso, las tareas de la casa, la diversión, la oración, las excursiones y peregrinaciones, la solidaridad con los necesitados… Sin embargo, si falta el amor, falta la alegría, y el amor auténtico nos lo da Jesús”</a:t>
            </a:r>
          </a:p>
        </p:txBody>
      </p:sp>
      <p:sp>
        <p:nvSpPr>
          <p:cNvPr id="10" name="Lágrima 9">
            <a:extLst>
              <a:ext uri="{FF2B5EF4-FFF2-40B4-BE49-F238E27FC236}">
                <a16:creationId xmlns:a16="http://schemas.microsoft.com/office/drawing/2014/main" id="{A9156175-3000-9744-BB7C-4F17390625B3}"/>
              </a:ext>
            </a:extLst>
          </p:cNvPr>
          <p:cNvSpPr/>
          <p:nvPr/>
        </p:nvSpPr>
        <p:spPr bwMode="auto">
          <a:xfrm rot="10800000">
            <a:off x="10632504" y="2492896"/>
            <a:ext cx="936104" cy="936104"/>
          </a:xfrm>
          <a:prstGeom prst="teardrop">
            <a:avLst/>
          </a:prstGeom>
          <a:solidFill>
            <a:srgbClr val="5126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chemeClr val="bg2"/>
              </a:buClr>
              <a:buSzPct val="100000"/>
              <a:buFont typeface="Wingdings" pitchFamily="2" charset="2"/>
              <a:buChar char=""/>
              <a:tabLst/>
            </a:pPr>
            <a:endParaRPr kumimoji="0" 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93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8E9EC5D-689A-A24A-9B86-D491ABBF9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319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9D82EC0-2B0F-FC45-905B-3DBA26751A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4584"/>
            <a:ext cx="2026858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F22AD2D-F461-DE41-B42C-450A5C58F0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0518" y="0"/>
            <a:ext cx="10291482" cy="6858000"/>
          </a:xfrm>
          <a:prstGeom prst="rect">
            <a:avLst/>
          </a:prstGeom>
        </p:spPr>
      </p:pic>
      <p:sp>
        <p:nvSpPr>
          <p:cNvPr id="20482" name="CuadroTexto 1"/>
          <p:cNvSpPr txBox="1">
            <a:spLocks noChangeArrowheads="1"/>
          </p:cNvSpPr>
          <p:nvPr/>
        </p:nvSpPr>
        <p:spPr bwMode="auto">
          <a:xfrm>
            <a:off x="551384" y="2132856"/>
            <a:ext cx="4788532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_tradnl" sz="4400" b="1" dirty="0">
                <a:solidFill>
                  <a:srgbClr val="00224C"/>
                </a:solidFill>
                <a:latin typeface="Candara" charset="0"/>
              </a:rPr>
              <a:t>“Ustedes, familias,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_tradnl" sz="4400" b="1" dirty="0">
                <a:solidFill>
                  <a:srgbClr val="00224C"/>
                </a:solidFill>
                <a:latin typeface="Candara" charset="0"/>
              </a:rPr>
              <a:t>son la esperanza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_tradnl" sz="4400" b="1" dirty="0">
                <a:solidFill>
                  <a:srgbClr val="00224C"/>
                </a:solidFill>
                <a:latin typeface="Candara" charset="0"/>
              </a:rPr>
              <a:t>de la Iglesia y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_tradnl" sz="4400" b="1" dirty="0">
                <a:solidFill>
                  <a:srgbClr val="00224C"/>
                </a:solidFill>
                <a:latin typeface="Candara" charset="0"/>
              </a:rPr>
              <a:t>del mundo”.</a:t>
            </a:r>
          </a:p>
        </p:txBody>
      </p:sp>
    </p:spTree>
    <p:extLst>
      <p:ext uri="{BB962C8B-B14F-4D97-AF65-F5344CB8AC3E}">
        <p14:creationId xmlns:p14="http://schemas.microsoft.com/office/powerpoint/2010/main" val="324796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 atardecer en el campo&#10;&#10;Descripción generada automáticamente">
            <a:extLst>
              <a:ext uri="{FF2B5EF4-FFF2-40B4-BE49-F238E27FC236}">
                <a16:creationId xmlns:a16="http://schemas.microsoft.com/office/drawing/2014/main" id="{731C8400-9EB6-3D4C-A24D-1FD3ABA7AA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53"/>
            <a:ext cx="12192000" cy="6854293"/>
          </a:xfrm>
          <a:prstGeom prst="rect">
            <a:avLst/>
          </a:prstGeom>
        </p:spPr>
      </p:pic>
      <p:sp>
        <p:nvSpPr>
          <p:cNvPr id="3" name="Lágrima 2">
            <a:extLst>
              <a:ext uri="{FF2B5EF4-FFF2-40B4-BE49-F238E27FC236}">
                <a16:creationId xmlns:a16="http://schemas.microsoft.com/office/drawing/2014/main" id="{422F9A0F-8796-2445-BAD9-2471C8E8837A}"/>
              </a:ext>
            </a:extLst>
          </p:cNvPr>
          <p:cNvSpPr/>
          <p:nvPr/>
        </p:nvSpPr>
        <p:spPr>
          <a:xfrm rot="16200000" flipV="1">
            <a:off x="5291857" y="-423644"/>
            <a:ext cx="6476501" cy="7323787"/>
          </a:xfrm>
          <a:prstGeom prst="teardrop">
            <a:avLst/>
          </a:prstGeom>
          <a:solidFill>
            <a:srgbClr val="FFC000">
              <a:alpha val="9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D2514F-03BD-D04E-81A6-3FB91FFFFBD7}"/>
              </a:ext>
            </a:extLst>
          </p:cNvPr>
          <p:cNvSpPr txBox="1"/>
          <p:nvPr/>
        </p:nvSpPr>
        <p:spPr>
          <a:xfrm>
            <a:off x="6814236" y="1945734"/>
            <a:ext cx="57502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 A. PÉREZ SAYAGO</a:t>
            </a:r>
            <a:br>
              <a:rPr lang="es-CO" sz="24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Secretario General de CIEC</a:t>
            </a:r>
          </a:p>
          <a:p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Confederación Interamericana </a:t>
            </a:r>
          </a:p>
          <a:p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Educación Católica</a:t>
            </a:r>
            <a:b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oscarp347@gmail.com</a:t>
            </a:r>
          </a:p>
          <a:p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secretariogeneral@ciec.edu.co</a:t>
            </a:r>
            <a:b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WhatsApp: +57 3214449650</a:t>
            </a:r>
            <a:br>
              <a:rPr lang="es-CO" sz="24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4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www.ciec.edu.co </a:t>
            </a:r>
          </a:p>
          <a:p>
            <a:endParaRPr lang="es-CO" sz="2400" b="1" dirty="0">
              <a:ln w="76200">
                <a:noFill/>
              </a:ln>
              <a:solidFill>
                <a:srgbClr val="1E283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D88071C-94B8-AA4D-A3A7-F6EAF97260DA}"/>
              </a:ext>
            </a:extLst>
          </p:cNvPr>
          <p:cNvSpPr/>
          <p:nvPr/>
        </p:nvSpPr>
        <p:spPr>
          <a:xfrm>
            <a:off x="6814236" y="812730"/>
            <a:ext cx="46921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 </a:t>
            </a:r>
          </a:p>
          <a:p>
            <a:r>
              <a:rPr lang="es-CO" sz="2800" b="1" dirty="0">
                <a:ln w="76200">
                  <a:noFill/>
                </a:ln>
                <a:solidFill>
                  <a:srgbClr val="1E28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elaborado por:</a:t>
            </a:r>
          </a:p>
        </p:txBody>
      </p:sp>
      <p:pic>
        <p:nvPicPr>
          <p:cNvPr id="7" name="Imagen 6" descr="Hombre con barba y bigote sonriendo&#10;&#10;Descripción generada automáticamente">
            <a:extLst>
              <a:ext uri="{FF2B5EF4-FFF2-40B4-BE49-F238E27FC236}">
                <a16:creationId xmlns:a16="http://schemas.microsoft.com/office/drawing/2014/main" id="{C02CB64A-1766-464A-AFC5-317BBE451F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249" y="481460"/>
            <a:ext cx="5857461" cy="5895080"/>
          </a:xfrm>
          <a:prstGeom prst="ellipse">
            <a:avLst/>
          </a:prstGeom>
        </p:spPr>
      </p:pic>
      <p:pic>
        <p:nvPicPr>
          <p:cNvPr id="9" name="Imagen 8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B71A1D69-8E4E-6347-A280-61B7184D07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62" y="4745230"/>
            <a:ext cx="2378122" cy="130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7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Píxel">
  <a:themeElements>
    <a:clrScheme name="Píxel 16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2148EF"/>
      </a:folHlink>
    </a:clrScheme>
    <a:fontScheme name="Pí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CC66FF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25000"/>
          </a:spcBef>
          <a:spcAft>
            <a:spcPct val="25000"/>
          </a:spcAft>
          <a:buClr>
            <a:schemeClr val="bg2"/>
          </a:buClr>
          <a:buSzPct val="100000"/>
          <a:buFont typeface="Wingdings" pitchFamily="2" charset="2"/>
          <a:buChar char=""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CC66FF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25000"/>
          </a:spcBef>
          <a:spcAft>
            <a:spcPct val="25000"/>
          </a:spcAft>
          <a:buClr>
            <a:schemeClr val="bg2"/>
          </a:buClr>
          <a:buSzPct val="100000"/>
          <a:buFont typeface="Wingdings" pitchFamily="2" charset="2"/>
          <a:buChar char=""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í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3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DEB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4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6A62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5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B17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6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2148E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2331</TotalTime>
  <Words>365</Words>
  <Application>Microsoft Macintosh PowerPoint</Application>
  <PresentationFormat>Panorámica</PresentationFormat>
  <Paragraphs>27</Paragraphs>
  <Slides>19</Slides>
  <Notes>3</Notes>
  <HiddenSlides>0</HiddenSlides>
  <MMClips>1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8" baseType="lpstr">
      <vt:lpstr>ＭＳ Ｐゴシック</vt:lpstr>
      <vt:lpstr>Arial</vt:lpstr>
      <vt:lpstr>Arial Black</vt:lpstr>
      <vt:lpstr>Calibri</vt:lpstr>
      <vt:lpstr>Candara</vt:lpstr>
      <vt:lpstr>Times New Roman</vt:lpstr>
      <vt:lpstr>Verdana</vt:lpstr>
      <vt:lpstr>Wingdings</vt:lpstr>
      <vt:lpstr>1_Píxel</vt:lpstr>
      <vt:lpstr>LA FAMILIA COMO PRIMERA E INDISPENSABLE EDUCADORA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Acompañar a los jóvenes en la vida diaria</dc:title>
  <dc:creator>Pérez Rodríguez</dc:creator>
  <cp:lastModifiedBy>Oscar A. Pérez Sayago</cp:lastModifiedBy>
  <cp:revision>239</cp:revision>
  <dcterms:created xsi:type="dcterms:W3CDTF">2012-08-11T15:45:38Z</dcterms:created>
  <dcterms:modified xsi:type="dcterms:W3CDTF">2025-05-12T14:52:50Z</dcterms:modified>
</cp:coreProperties>
</file>